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93" r:id="rId3"/>
    <p:sldId id="321" r:id="rId4"/>
    <p:sldId id="394" r:id="rId5"/>
    <p:sldId id="404" r:id="rId6"/>
    <p:sldId id="405" r:id="rId7"/>
    <p:sldId id="406" r:id="rId8"/>
    <p:sldId id="414" r:id="rId9"/>
    <p:sldId id="407" r:id="rId10"/>
    <p:sldId id="412" r:id="rId11"/>
    <p:sldId id="408" r:id="rId12"/>
    <p:sldId id="417" r:id="rId13"/>
    <p:sldId id="403" r:id="rId14"/>
    <p:sldId id="422" r:id="rId15"/>
    <p:sldId id="421" r:id="rId16"/>
    <p:sldId id="409" r:id="rId17"/>
    <p:sldId id="410" r:id="rId18"/>
    <p:sldId id="418" r:id="rId19"/>
    <p:sldId id="419" r:id="rId20"/>
    <p:sldId id="420" r:id="rId21"/>
    <p:sldId id="257" r:id="rId22"/>
    <p:sldId id="381" r:id="rId23"/>
    <p:sldId id="411" r:id="rId24"/>
    <p:sldId id="363" r:id="rId25"/>
    <p:sldId id="362" r:id="rId26"/>
    <p:sldId id="368" r:id="rId27"/>
    <p:sldId id="369" r:id="rId28"/>
    <p:sldId id="370" r:id="rId29"/>
    <p:sldId id="379" r:id="rId30"/>
    <p:sldId id="371" r:id="rId31"/>
    <p:sldId id="374" r:id="rId32"/>
    <p:sldId id="373" r:id="rId33"/>
    <p:sldId id="372" r:id="rId34"/>
    <p:sldId id="384" r:id="rId35"/>
    <p:sldId id="416" r:id="rId36"/>
    <p:sldId id="375" r:id="rId37"/>
    <p:sldId id="415" r:id="rId38"/>
    <p:sldId id="377" r:id="rId39"/>
    <p:sldId id="378" r:id="rId40"/>
    <p:sldId id="376" r:id="rId41"/>
    <p:sldId id="387" r:id="rId42"/>
    <p:sldId id="354" r:id="rId43"/>
    <p:sldId id="413" r:id="rId44"/>
    <p:sldId id="315" r:id="rId45"/>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708684C-4D16-4618-839F-0558EEFCDFE6}" styleName="">
    <a:wholeTbl>
      <a:tcTxStyle>
        <a:font>
          <a:latin typeface="Helvetica Neue Medium"/>
          <a:ea typeface="Helvetica Neue Medium"/>
          <a:cs typeface="Helvetica Neue Medium"/>
        </a:font>
        <a:srgbClr val="3A4862"/>
      </a:tcTxStyle>
      <a:tcStyle>
        <a:tcBdr/>
        <a:fill>
          <a:solidFill>
            <a:srgbClr val="E7E8EA"/>
          </a:solidFill>
        </a:fill>
      </a:tcStyle>
    </a:wholeTbl>
    <a:band2H>
      <a:tcTxStyle>
        <a:font>
          <a:latin typeface=""/>
          <a:ea typeface=""/>
          <a:cs typeface=""/>
        </a:font>
      </a:tcTxStyle>
      <a:tcStyle>
        <a:tcBdr/>
        <a:fill>
          <a:solidFill>
            <a:srgbClr val="FEFFFE"/>
          </a:solidFill>
        </a:fill>
      </a:tcStyle>
    </a:band2H>
    <a:firstCol>
      <a:tcTxStyle b="on">
        <a:font>
          <a:latin typeface="+mn-lt"/>
          <a:ea typeface="+mn-ea"/>
          <a:cs typeface="+mn-cs"/>
        </a:font>
        <a:srgbClr val="FEFFFE"/>
      </a:tcTxStyle>
      <a:tcStyle>
        <a:tcBdr/>
        <a:fill>
          <a:solidFill>
            <a:srgbClr val="6286ED"/>
          </a:solidFill>
        </a:fill>
      </a:tcStyle>
    </a:firstCol>
    <a:lastRow>
      <a:tcTxStyle b="on">
        <a:font>
          <a:latin typeface="+mn-lt"/>
          <a:ea typeface="+mn-ea"/>
          <a:cs typeface="+mn-cs"/>
        </a:font>
        <a:srgbClr val="3A4862"/>
      </a:tcTxStyle>
      <a:tcStyle>
        <a:tcBdr>
          <a:top>
            <a:ln w="50804" cap="flat" cmpd="sng" algn="ctr">
              <a:solidFill>
                <a:srgbClr val="3A4862"/>
              </a:solidFill>
              <a:prstDash val="solid"/>
              <a:round/>
              <a:headEnd type="none" w="med" len="med"/>
              <a:tailEnd type="none" w="med" len="med"/>
            </a:ln>
          </a:top>
          <a:bottom>
            <a:ln w="25402" cap="flat" cmpd="sng" algn="ctr">
              <a:solidFill>
                <a:srgbClr val="3A4862"/>
              </a:solidFill>
              <a:prstDash val="solid"/>
              <a:round/>
              <a:headEnd type="none" w="med" len="med"/>
              <a:tailEnd type="none" w="med" len="med"/>
            </a:ln>
          </a:bottom>
        </a:tcBdr>
        <a:fill>
          <a:solidFill>
            <a:srgbClr val="FEFFFE"/>
          </a:solidFill>
        </a:fill>
      </a:tcStyle>
    </a:lastRow>
    <a:firstRow>
      <a:tcTxStyle b="on">
        <a:font>
          <a:latin typeface="+mn-lt"/>
          <a:ea typeface="+mn-ea"/>
          <a:cs typeface="+mn-cs"/>
        </a:font>
        <a:srgbClr val="FEFFFE"/>
      </a:tcTxStyle>
      <a:tcStyle>
        <a:tcBdr>
          <a:top>
            <a:ln w="25402" cap="flat" cmpd="sng" algn="ctr">
              <a:solidFill>
                <a:srgbClr val="3A4862"/>
              </a:solidFill>
              <a:prstDash val="solid"/>
              <a:round/>
              <a:headEnd type="none" w="med" len="med"/>
              <a:tailEnd type="none" w="med" len="med"/>
            </a:ln>
          </a:top>
          <a:bottom>
            <a:ln w="25402" cap="flat" cmpd="sng" algn="ctr">
              <a:solidFill>
                <a:srgbClr val="3A4862"/>
              </a:solidFill>
              <a:prstDash val="solid"/>
              <a:round/>
              <a:headEnd type="none" w="med" len="med"/>
              <a:tailEnd type="none" w="med" len="med"/>
            </a:ln>
          </a:bottom>
        </a:tcBdr>
        <a:fill>
          <a:solidFill>
            <a:srgbClr val="6286ED"/>
          </a:solidFill>
        </a:fill>
      </a:tcStyle>
    </a:firstRow>
  </a:tblStyle>
  <a:tblStyle styleId="{4C3C2611-4C71-4FC5-86AE-919BDF0F9419}" styleName="">
    <a:wholeTbl>
      <a:tcTxStyle>
        <a:font>
          <a:latin typeface="+mj-lt"/>
          <a:ea typeface="+mj-ea"/>
          <a:cs typeface="+mj-cs"/>
        </a:font>
        <a:srgbClr val="0298F6"/>
      </a:tcTxStyle>
      <a:tcStyle>
        <a:tcBdr/>
        <a:fill>
          <a:solidFill>
            <a:srgbClr val="FFFFFF"/>
          </a:solidFill>
        </a:fill>
      </a:tcStyle>
    </a:wholeTbl>
    <a:band2H>
      <a:tcTxStyle>
        <a:font>
          <a:latin typeface=""/>
          <a:ea typeface=""/>
          <a:cs typeface=""/>
        </a:font>
      </a:tcTxStyle>
      <a:tcStyle>
        <a:tcBdr/>
        <a:fill>
          <a:solidFill>
            <a:srgbClr val="E3E5E8"/>
          </a:solidFill>
        </a:fill>
      </a:tcStyle>
    </a:band2H>
    <a:firstCol>
      <a:tcTxStyle b="on">
        <a:font>
          <a:latin typeface="+mn-lt"/>
          <a:ea typeface="+mn-ea"/>
          <a:cs typeface="+mn-cs"/>
        </a:font>
        <a:srgbClr val="FFFFFF"/>
      </a:tcTxStyle>
      <a:tcStyle>
        <a:tcBdr/>
        <a:fill>
          <a:solidFill>
            <a:srgbClr val="2456E6"/>
          </a:solidFill>
        </a:fill>
      </a:tcStyle>
    </a:firstCol>
    <a:lastRow>
      <a:tcTxStyle>
        <a:font>
          <a:latin typeface="Helvetica Neue Medium"/>
          <a:ea typeface="Helvetica Neue Medium"/>
          <a:cs typeface="Helvetica Neue Medium"/>
        </a:font>
        <a:srgbClr val="000000"/>
      </a:tcTxStyle>
      <a:tcStyle>
        <a:tcBdr>
          <a:top>
            <a:ln w="12701" cap="flat" cmpd="sng" algn="ctr">
              <a:solidFill>
                <a:srgbClr val="3797C6"/>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153BBA"/>
          </a:solidFill>
        </a:fill>
      </a:tcStyle>
    </a:firstRow>
  </a:tblStyle>
  <a:tblStyle styleId="{C7B018BB-80A7-4F77-B60F-C8B233D01FF8}" styleName="">
    <a:wholeTbl>
      <a:tcTxStyle>
        <a:font>
          <a:latin typeface="Helvetica Neue Medium"/>
          <a:ea typeface="Helvetica Neue Medium"/>
          <a:cs typeface="Helvetica Neue Medium"/>
        </a:font>
        <a:srgbClr val="000000"/>
      </a:tcTxStyle>
      <a:tcStyle>
        <a:tcBdr>
          <a:left>
            <a:ln w="12701" cap="flat" cmpd="sng" algn="ctr">
              <a:solidFill>
                <a:srgbClr val="A6AAA9"/>
              </a:solidFill>
              <a:prstDash val="solid"/>
              <a:round/>
              <a:headEnd type="none" w="med" len="med"/>
              <a:tailEnd type="none" w="med" len="med"/>
            </a:ln>
          </a:left>
          <a:right>
            <a:ln w="12701" cap="flat" cmpd="sng" algn="ctr">
              <a:solidFill>
                <a:srgbClr val="A6AAA9"/>
              </a:solidFill>
              <a:prstDash val="solid"/>
              <a:round/>
              <a:headEnd type="none" w="med" len="med"/>
              <a:tailEnd type="none" w="med" len="med"/>
            </a:ln>
          </a:right>
          <a:top>
            <a:ln w="12701" cap="flat" cmpd="sng" algn="ctr">
              <a:solidFill>
                <a:srgbClr val="A6AAA9"/>
              </a:solidFill>
              <a:prstDash val="solid"/>
              <a:round/>
              <a:headEnd type="none" w="med" len="med"/>
              <a:tailEnd type="none" w="med" len="med"/>
            </a:ln>
          </a:top>
          <a:bottom>
            <a:ln w="12701" cap="flat" cmpd="sng" algn="ctr">
              <a:solidFill>
                <a:srgbClr val="A6AAA9"/>
              </a:solidFill>
              <a:prstDash val="solid"/>
              <a:round/>
              <a:headEnd type="none" w="med" len="med"/>
              <a:tailEnd type="none" w="med" len="med"/>
            </a:ln>
          </a:bottom>
        </a:tcBdr>
        <a:fill>
          <a:solidFill>
            <a:srgbClr val="EBEBEB"/>
          </a:solidFill>
        </a:fill>
      </a:tcStyle>
    </a:wholeTbl>
    <a:band2H>
      <a:tcTxStyle>
        <a:font>
          <a:latin typeface=""/>
          <a:ea typeface=""/>
          <a:cs typeface=""/>
        </a:font>
      </a:tcTxStyle>
      <a:tcStyle>
        <a:tcBdr/>
        <a:fill>
          <a:solidFill>
            <a:srgbClr val="DADBDA"/>
          </a:solidFill>
        </a:fill>
      </a:tcStyle>
    </a:band2H>
    <a:firstCol>
      <a:tcTxStyle b="on">
        <a:font>
          <a:latin typeface="+mn-lt"/>
          <a:ea typeface="+mn-ea"/>
          <a:cs typeface="+mn-cs"/>
        </a:font>
        <a:srgbClr val="FFFFFF"/>
      </a:tcTxStyle>
      <a:tcStyle>
        <a:tcBdr>
          <a:left>
            <a:ln w="12701" cap="flat" cmpd="sng" algn="ctr">
              <a:solidFill>
                <a:srgbClr val="A6AAA9"/>
              </a:solidFill>
              <a:prstDash val="solid"/>
              <a:round/>
              <a:headEnd type="none" w="med" len="med"/>
              <a:tailEnd type="none" w="med" len="med"/>
            </a:ln>
          </a:left>
          <a:right>
            <a:ln w="12701" cap="flat" cmpd="sng" algn="ctr">
              <a:solidFill>
                <a:srgbClr val="A6AAA9"/>
              </a:solidFill>
              <a:prstDash val="solid"/>
              <a:round/>
              <a:headEnd type="none" w="med" len="med"/>
              <a:tailEnd type="none" w="med" len="med"/>
            </a:ln>
          </a:right>
          <a:top>
            <a:ln w="12701" cap="flat" cmpd="sng" algn="ctr">
              <a:solidFill>
                <a:srgbClr val="A6AAA9"/>
              </a:solidFill>
              <a:prstDash val="solid"/>
              <a:round/>
              <a:headEnd type="none" w="med" len="med"/>
              <a:tailEnd type="none" w="med" len="med"/>
            </a:ln>
          </a:top>
          <a:bottom>
            <a:ln w="12701" cap="flat" cmpd="sng" algn="ctr">
              <a:solidFill>
                <a:srgbClr val="A6AAA9"/>
              </a:solidFill>
              <a:prstDash val="solid"/>
              <a:round/>
              <a:headEnd type="none" w="med" len="med"/>
              <a:tailEnd type="none" w="med" len="med"/>
            </a:ln>
          </a:bottom>
        </a:tcBdr>
        <a:fill>
          <a:solidFill>
            <a:srgbClr val="1A4197"/>
          </a:solidFill>
        </a:fill>
      </a:tcStyle>
    </a:firstCol>
    <a:lastRow>
      <a:tcTxStyle b="on">
        <a:font>
          <a:latin typeface="+mn-lt"/>
          <a:ea typeface="+mn-ea"/>
          <a:cs typeface="+mn-cs"/>
        </a:font>
        <a:srgbClr val="FFFFFF"/>
      </a:tcTxStyle>
      <a:tcStyle>
        <a:tcBdr>
          <a:left>
            <a:ln w="12701" cap="flat" cmpd="sng" algn="ctr">
              <a:solidFill>
                <a:srgbClr val="A6AAA9"/>
              </a:solidFill>
              <a:prstDash val="solid"/>
              <a:round/>
              <a:headEnd type="none" w="med" len="med"/>
              <a:tailEnd type="none" w="med" len="med"/>
            </a:ln>
          </a:left>
          <a:right>
            <a:ln w="12701" cap="flat" cmpd="sng" algn="ctr">
              <a:solidFill>
                <a:srgbClr val="A6AAA9"/>
              </a:solidFill>
              <a:prstDash val="solid"/>
              <a:round/>
              <a:headEnd type="none" w="med" len="med"/>
              <a:tailEnd type="none" w="med" len="med"/>
            </a:ln>
          </a:right>
          <a:top>
            <a:ln w="12701" cap="flat" cmpd="sng" algn="ctr">
              <a:solidFill>
                <a:srgbClr val="A6AAA9"/>
              </a:solidFill>
              <a:prstDash val="solid"/>
              <a:round/>
              <a:headEnd type="none" w="med" len="med"/>
              <a:tailEnd type="none" w="med" len="med"/>
            </a:ln>
          </a:top>
          <a:bottom>
            <a:ln w="12701" cap="flat" cmpd="sng" algn="ctr">
              <a:solidFill>
                <a:srgbClr val="A6AAA9"/>
              </a:solidFill>
              <a:prstDash val="solid"/>
              <a:round/>
              <a:headEnd type="none" w="med" len="med"/>
              <a:tailEnd type="none" w="med" len="med"/>
            </a:ln>
          </a:bottom>
        </a:tcBdr>
        <a:fill>
          <a:solidFill>
            <a:srgbClr val="C24785"/>
          </a:solidFill>
        </a:fill>
      </a:tcStyle>
    </a:lastRow>
    <a:firstRow>
      <a:tcTxStyle b="on">
        <a:font>
          <a:latin typeface="+mn-lt"/>
          <a:ea typeface="+mn-ea"/>
          <a:cs typeface="+mn-cs"/>
        </a:font>
        <a:srgbClr val="FFFFFF"/>
      </a:tcTxStyle>
      <a:tcStyle>
        <a:tcBdr>
          <a:left>
            <a:ln w="12701" cap="flat" cmpd="sng" algn="ctr">
              <a:solidFill>
                <a:srgbClr val="A6AAA9"/>
              </a:solidFill>
              <a:prstDash val="solid"/>
              <a:round/>
              <a:headEnd type="none" w="med" len="med"/>
              <a:tailEnd type="none" w="med" len="med"/>
            </a:ln>
          </a:left>
          <a:right>
            <a:ln w="12701" cap="flat" cmpd="sng" algn="ctr">
              <a:solidFill>
                <a:srgbClr val="A6AAA9"/>
              </a:solidFill>
              <a:prstDash val="solid"/>
              <a:round/>
              <a:headEnd type="none" w="med" len="med"/>
              <a:tailEnd type="none" w="med" len="med"/>
            </a:ln>
          </a:right>
          <a:top>
            <a:ln w="12701" cap="flat" cmpd="sng" algn="ctr">
              <a:solidFill>
                <a:srgbClr val="A6AAA9"/>
              </a:solidFill>
              <a:prstDash val="solid"/>
              <a:round/>
              <a:headEnd type="none" w="med" len="med"/>
              <a:tailEnd type="none" w="med" len="med"/>
            </a:ln>
          </a:top>
          <a:bottom>
            <a:ln w="12701" cap="flat" cmpd="sng" algn="ctr">
              <a:solidFill>
                <a:srgbClr val="A6AAA9"/>
              </a:solidFill>
              <a:prstDash val="solid"/>
              <a:round/>
              <a:headEnd type="none" w="med" len="med"/>
              <a:tailEnd type="none" w="med" len="med"/>
            </a:ln>
          </a:bottom>
        </a:tcBdr>
        <a:fill>
          <a:solidFill>
            <a:srgbClr val="C24785"/>
          </a:solidFill>
        </a:fill>
      </a:tcStyle>
    </a:firstRow>
  </a:tblStyle>
  <a:tblStyle styleId="{5940675A-B579-460E-94D1-54222C63F5D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tblStyle>
  <a:tblStyle styleId="{EEE7283C-3CF3-47DC-8721-378D4A62B228}" styleName="">
    <a:wholeTbl>
      <a:tcTxStyle>
        <a:font>
          <a:latin typeface="Helvetica Neue Medium"/>
          <a:ea typeface="Helvetica Neue Medium"/>
          <a:cs typeface="Helvetica Neue Medium"/>
        </a:font>
        <a:srgbClr val="3A4862"/>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D1D8F8"/>
          </a:solidFill>
        </a:fill>
      </a:tcStyle>
    </a:wholeTbl>
    <a:band2H>
      <a:tcTxStyle>
        <a:font>
          <a:latin typeface=""/>
          <a:ea typeface=""/>
          <a:cs typeface=""/>
        </a:font>
      </a:tcTxStyle>
      <a:tcStyle>
        <a:tcBdr/>
        <a:fill>
          <a:solidFill>
            <a:srgbClr val="EAEDFC"/>
          </a:solidFill>
        </a:fill>
      </a:tcStyle>
    </a:band2H>
    <a:firstCol>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6286ED"/>
          </a:solidFill>
        </a:fill>
      </a:tcStyle>
    </a:firstCol>
    <a:la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38103"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6286ED"/>
          </a:solidFill>
        </a:fill>
      </a:tcStyle>
    </a:lastRow>
    <a:fir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38103" cap="flat" cmpd="sng" algn="ctr">
              <a:solidFill>
                <a:srgbClr val="FEFFFE"/>
              </a:solidFill>
              <a:prstDash val="solid"/>
              <a:round/>
              <a:headEnd type="none" w="med" len="med"/>
              <a:tailEnd type="none" w="med" len="med"/>
            </a:ln>
          </a:bottom>
        </a:tcBdr>
        <a:fill>
          <a:solidFill>
            <a:srgbClr val="6286ED"/>
          </a:solidFill>
        </a:fill>
      </a:tcStyle>
    </a:firstRow>
  </a:tblStyle>
  <a:tblStyle styleId="{CF821DB8-F4EB-4A41-A1BA-3FCAFE7338EE}" styleName="">
    <a:wholeTbl>
      <a:tcTxStyle>
        <a:font>
          <a:latin typeface="Helvetica Neue Medium"/>
          <a:ea typeface="Helvetica Neue Medium"/>
          <a:cs typeface="Helvetica Neue Medium"/>
        </a:font>
        <a:srgbClr val="3A4862"/>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D7CEE2"/>
          </a:solidFill>
        </a:fill>
      </a:tcStyle>
    </a:wholeTbl>
    <a:band2H>
      <a:tcTxStyle>
        <a:font>
          <a:latin typeface=""/>
          <a:ea typeface=""/>
          <a:cs typeface=""/>
        </a:font>
      </a:tcTxStyle>
      <a:tcStyle>
        <a:tcBdr/>
        <a:fill>
          <a:solidFill>
            <a:srgbClr val="ECE8F1"/>
          </a:solidFill>
        </a:fill>
      </a:tcStyle>
    </a:band2H>
    <a:firstCol>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7E4AAB"/>
          </a:solidFill>
        </a:fill>
      </a:tcStyle>
    </a:firstCol>
    <a:la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38103"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7E4AAB"/>
          </a:solidFill>
        </a:fill>
      </a:tcStyle>
    </a:lastRow>
    <a:fir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38103" cap="flat" cmpd="sng" algn="ctr">
              <a:solidFill>
                <a:srgbClr val="FEFFFE"/>
              </a:solidFill>
              <a:prstDash val="solid"/>
              <a:round/>
              <a:headEnd type="none" w="med" len="med"/>
              <a:tailEnd type="none" w="med" len="med"/>
            </a:ln>
          </a:bottom>
        </a:tcBdr>
        <a:fill>
          <a:solidFill>
            <a:srgbClr val="7E4AAB"/>
          </a:solidFill>
        </a:fill>
      </a:tcStyle>
    </a:firstRow>
  </a:tblStyle>
  <a:tblStyle styleId="{33BA23B1-9221-436E-865A-0063620EA4FD}" styleName="">
    <a:wholeTbl>
      <a:tcTxStyle>
        <a:font>
          <a:latin typeface="Helvetica Neue Medium"/>
          <a:ea typeface="Helvetica Neue Medium"/>
          <a:cs typeface="Helvetica Neue Medium"/>
        </a:font>
        <a:srgbClr val="3A4862"/>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D1D8F8"/>
          </a:solidFill>
        </a:fill>
      </a:tcStyle>
    </a:wholeTbl>
    <a:band2H>
      <a:tcTxStyle>
        <a:font>
          <a:latin typeface=""/>
          <a:ea typeface=""/>
          <a:cs typeface=""/>
        </a:font>
      </a:tcTxStyle>
      <a:tcStyle>
        <a:tcBdr/>
        <a:fill>
          <a:solidFill>
            <a:srgbClr val="E9EDFC"/>
          </a:solidFill>
        </a:fill>
      </a:tcStyle>
    </a:band2H>
    <a:firstCol>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5F86EE"/>
          </a:solidFill>
        </a:fill>
      </a:tcStyle>
    </a:firstCol>
    <a:la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38103" cap="flat" cmpd="sng" algn="ctr">
              <a:solidFill>
                <a:srgbClr val="FEFFFE"/>
              </a:solidFill>
              <a:prstDash val="solid"/>
              <a:round/>
              <a:headEnd type="none" w="med" len="med"/>
              <a:tailEnd type="none" w="med" len="med"/>
            </a:ln>
          </a:top>
          <a:bottom>
            <a:ln w="12701" cap="flat" cmpd="sng" algn="ctr">
              <a:solidFill>
                <a:srgbClr val="FEFFFE"/>
              </a:solidFill>
              <a:prstDash val="solid"/>
              <a:round/>
              <a:headEnd type="none" w="med" len="med"/>
              <a:tailEnd type="none" w="med" len="med"/>
            </a:ln>
          </a:bottom>
        </a:tcBdr>
        <a:fill>
          <a:solidFill>
            <a:srgbClr val="5F86EE"/>
          </a:solidFill>
        </a:fill>
      </a:tcStyle>
    </a:lastRow>
    <a:firstRow>
      <a:tcTxStyle b="on">
        <a:font>
          <a:latin typeface="+mn-lt"/>
          <a:ea typeface="+mn-ea"/>
          <a:cs typeface="+mn-cs"/>
        </a:font>
        <a:srgbClr val="FEFFFE"/>
      </a:tcTxStyle>
      <a:tcStyle>
        <a:tcBdr>
          <a:left>
            <a:ln w="12701" cap="flat" cmpd="sng" algn="ctr">
              <a:solidFill>
                <a:srgbClr val="FEFFFE"/>
              </a:solidFill>
              <a:prstDash val="solid"/>
              <a:round/>
              <a:headEnd type="none" w="med" len="med"/>
              <a:tailEnd type="none" w="med" len="med"/>
            </a:ln>
          </a:left>
          <a:right>
            <a:ln w="12701" cap="flat" cmpd="sng" algn="ctr">
              <a:solidFill>
                <a:srgbClr val="FEFFFE"/>
              </a:solidFill>
              <a:prstDash val="solid"/>
              <a:round/>
              <a:headEnd type="none" w="med" len="med"/>
              <a:tailEnd type="none" w="med" len="med"/>
            </a:ln>
          </a:right>
          <a:top>
            <a:ln w="12701" cap="flat" cmpd="sng" algn="ctr">
              <a:solidFill>
                <a:srgbClr val="FEFFFE"/>
              </a:solidFill>
              <a:prstDash val="solid"/>
              <a:round/>
              <a:headEnd type="none" w="med" len="med"/>
              <a:tailEnd type="none" w="med" len="med"/>
            </a:ln>
          </a:top>
          <a:bottom>
            <a:ln w="38103" cap="flat" cmpd="sng" algn="ctr">
              <a:solidFill>
                <a:srgbClr val="FEFFFE"/>
              </a:solidFill>
              <a:prstDash val="solid"/>
              <a:round/>
              <a:headEnd type="none" w="med" len="med"/>
              <a:tailEnd type="none" w="med" len="med"/>
            </a:ln>
          </a:bottom>
        </a:tcBdr>
        <a:fill>
          <a:solidFill>
            <a:srgbClr val="5F86E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50" autoAdjust="0"/>
    <p:restoredTop sz="94660"/>
  </p:normalViewPr>
  <p:slideViewPr>
    <p:cSldViewPr snapToGrid="0">
      <p:cViewPr varScale="1">
        <p:scale>
          <a:sx n="29" d="100"/>
          <a:sy n="29" d="100"/>
        </p:scale>
        <p:origin x="155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English" userId="027089f1-8986-472e-8bb7-c48e6f689717" providerId="ADAL" clId="{CEB0E3D6-EDBD-48B6-811E-94F3B59B26CE}"/>
    <pc:docChg chg="undo redo custSel addSld delSld modSld sldOrd">
      <pc:chgData name="Patrick English" userId="027089f1-8986-472e-8bb7-c48e6f689717" providerId="ADAL" clId="{CEB0E3D6-EDBD-48B6-811E-94F3B59B26CE}" dt="2026-02-11T16:47:04.224" v="7011" actId="6549"/>
      <pc:docMkLst>
        <pc:docMk/>
      </pc:docMkLst>
      <pc:sldChg chg="modSp mod">
        <pc:chgData name="Patrick English" userId="027089f1-8986-472e-8bb7-c48e6f689717" providerId="ADAL" clId="{CEB0E3D6-EDBD-48B6-811E-94F3B59B26CE}" dt="2026-02-11T14:59:33.376" v="6465" actId="20577"/>
        <pc:sldMkLst>
          <pc:docMk/>
          <pc:sldMk cId="0" sldId="256"/>
        </pc:sldMkLst>
        <pc:spChg chg="mod">
          <ac:chgData name="Patrick English" userId="027089f1-8986-472e-8bb7-c48e6f689717" providerId="ADAL" clId="{CEB0E3D6-EDBD-48B6-811E-94F3B59B26CE}" dt="2026-02-11T14:59:33.376" v="6465" actId="20577"/>
          <ac:spMkLst>
            <pc:docMk/>
            <pc:sldMk cId="0" sldId="256"/>
            <ac:spMk id="3" creationId="{3E1631BB-B2FE-ED59-3190-2142BB718973}"/>
          </ac:spMkLst>
        </pc:spChg>
      </pc:sldChg>
      <pc:sldChg chg="addSp modSp add mod">
        <pc:chgData name="Patrick English" userId="027089f1-8986-472e-8bb7-c48e6f689717" providerId="ADAL" clId="{CEB0E3D6-EDBD-48B6-811E-94F3B59B26CE}" dt="2026-02-11T15:08:21.836" v="6682" actId="12"/>
        <pc:sldMkLst>
          <pc:docMk/>
          <pc:sldMk cId="1690320703" sldId="257"/>
        </pc:sldMkLst>
        <pc:spChg chg="mod">
          <ac:chgData name="Patrick English" userId="027089f1-8986-472e-8bb7-c48e6f689717" providerId="ADAL" clId="{CEB0E3D6-EDBD-48B6-811E-94F3B59B26CE}" dt="2026-02-11T15:07:14.368" v="6654" actId="1036"/>
          <ac:spMkLst>
            <pc:docMk/>
            <pc:sldMk cId="1690320703" sldId="257"/>
            <ac:spMk id="3" creationId="{AA8C73FB-462E-D833-9515-D2696DE37A94}"/>
          </ac:spMkLst>
        </pc:spChg>
        <pc:spChg chg="mod">
          <ac:chgData name="Patrick English" userId="027089f1-8986-472e-8bb7-c48e6f689717" providerId="ADAL" clId="{CEB0E3D6-EDBD-48B6-811E-94F3B59B26CE}" dt="2026-02-11T15:07:14.368" v="6654" actId="1036"/>
          <ac:spMkLst>
            <pc:docMk/>
            <pc:sldMk cId="1690320703" sldId="257"/>
            <ac:spMk id="4" creationId="{FEA65951-B2F1-3B3E-656D-DE7B1284B4DE}"/>
          </ac:spMkLst>
        </pc:spChg>
        <pc:spChg chg="mod">
          <ac:chgData name="Patrick English" userId="027089f1-8986-472e-8bb7-c48e6f689717" providerId="ADAL" clId="{CEB0E3D6-EDBD-48B6-811E-94F3B59B26CE}" dt="2026-02-11T15:07:14.368" v="6654" actId="1036"/>
          <ac:spMkLst>
            <pc:docMk/>
            <pc:sldMk cId="1690320703" sldId="257"/>
            <ac:spMk id="5" creationId="{A26A96AD-B8DD-48AC-7074-E774D980DF86}"/>
          </ac:spMkLst>
        </pc:spChg>
        <pc:spChg chg="mod">
          <ac:chgData name="Patrick English" userId="027089f1-8986-472e-8bb7-c48e6f689717" providerId="ADAL" clId="{CEB0E3D6-EDBD-48B6-811E-94F3B59B26CE}" dt="2026-02-11T15:07:14.368" v="6654" actId="1036"/>
          <ac:spMkLst>
            <pc:docMk/>
            <pc:sldMk cId="1690320703" sldId="257"/>
            <ac:spMk id="6" creationId="{89B4FDA5-EE95-09E2-3287-2DCCC0AC3E7B}"/>
          </ac:spMkLst>
        </pc:spChg>
        <pc:spChg chg="mod">
          <ac:chgData name="Patrick English" userId="027089f1-8986-472e-8bb7-c48e6f689717" providerId="ADAL" clId="{CEB0E3D6-EDBD-48B6-811E-94F3B59B26CE}" dt="2026-02-11T15:07:14.368" v="6654" actId="1036"/>
          <ac:spMkLst>
            <pc:docMk/>
            <pc:sldMk cId="1690320703" sldId="257"/>
            <ac:spMk id="7" creationId="{3FDF3450-0786-0971-7FF4-313F7940BE36}"/>
          </ac:spMkLst>
        </pc:spChg>
        <pc:spChg chg="mod">
          <ac:chgData name="Patrick English" userId="027089f1-8986-472e-8bb7-c48e6f689717" providerId="ADAL" clId="{CEB0E3D6-EDBD-48B6-811E-94F3B59B26CE}" dt="2026-02-11T15:07:14.368" v="6654" actId="1036"/>
          <ac:spMkLst>
            <pc:docMk/>
            <pc:sldMk cId="1690320703" sldId="257"/>
            <ac:spMk id="8" creationId="{42D0D891-05FD-9618-4D95-CC6701513619}"/>
          </ac:spMkLst>
        </pc:spChg>
        <pc:spChg chg="mod">
          <ac:chgData name="Patrick English" userId="027089f1-8986-472e-8bb7-c48e6f689717" providerId="ADAL" clId="{CEB0E3D6-EDBD-48B6-811E-94F3B59B26CE}" dt="2026-02-11T15:07:14.368" v="6654" actId="1036"/>
          <ac:spMkLst>
            <pc:docMk/>
            <pc:sldMk cId="1690320703" sldId="257"/>
            <ac:spMk id="9" creationId="{EAD85D28-E741-B9F4-5AAC-40D12A032A4D}"/>
          </ac:spMkLst>
        </pc:spChg>
        <pc:spChg chg="mod">
          <ac:chgData name="Patrick English" userId="027089f1-8986-472e-8bb7-c48e6f689717" providerId="ADAL" clId="{CEB0E3D6-EDBD-48B6-811E-94F3B59B26CE}" dt="2026-02-11T15:07:14.368" v="6654" actId="1036"/>
          <ac:spMkLst>
            <pc:docMk/>
            <pc:sldMk cId="1690320703" sldId="257"/>
            <ac:spMk id="10" creationId="{778D9BB0-2965-3CEE-4E3D-3531A612BA96}"/>
          </ac:spMkLst>
        </pc:spChg>
        <pc:spChg chg="mod">
          <ac:chgData name="Patrick English" userId="027089f1-8986-472e-8bb7-c48e6f689717" providerId="ADAL" clId="{CEB0E3D6-EDBD-48B6-811E-94F3B59B26CE}" dt="2026-02-11T15:07:14.368" v="6654" actId="1036"/>
          <ac:spMkLst>
            <pc:docMk/>
            <pc:sldMk cId="1690320703" sldId="257"/>
            <ac:spMk id="11" creationId="{A48E4961-E6CF-E928-0555-1A382FBEADE7}"/>
          </ac:spMkLst>
        </pc:spChg>
        <pc:spChg chg="mod">
          <ac:chgData name="Patrick English" userId="027089f1-8986-472e-8bb7-c48e6f689717" providerId="ADAL" clId="{CEB0E3D6-EDBD-48B6-811E-94F3B59B26CE}" dt="2026-02-10T20:42:15.212" v="6383" actId="20577"/>
          <ac:spMkLst>
            <pc:docMk/>
            <pc:sldMk cId="1690320703" sldId="257"/>
            <ac:spMk id="12" creationId="{18122991-C8DE-C84E-5C49-8629129FEFFF}"/>
          </ac:spMkLst>
        </pc:spChg>
        <pc:spChg chg="mod">
          <ac:chgData name="Patrick English" userId="027089f1-8986-472e-8bb7-c48e6f689717" providerId="ADAL" clId="{CEB0E3D6-EDBD-48B6-811E-94F3B59B26CE}" dt="2026-02-10T21:06:18.420" v="6442" actId="20577"/>
          <ac:spMkLst>
            <pc:docMk/>
            <pc:sldMk cId="1690320703" sldId="257"/>
            <ac:spMk id="13" creationId="{DD0397F5-32B0-45FA-D8A1-03D21CB3F0F2}"/>
          </ac:spMkLst>
        </pc:spChg>
        <pc:spChg chg="mod">
          <ac:chgData name="Patrick English" userId="027089f1-8986-472e-8bb7-c48e6f689717" providerId="ADAL" clId="{CEB0E3D6-EDBD-48B6-811E-94F3B59B26CE}" dt="2026-02-11T15:07:14.368" v="6654" actId="1036"/>
          <ac:spMkLst>
            <pc:docMk/>
            <pc:sldMk cId="1690320703" sldId="257"/>
            <ac:spMk id="14" creationId="{615A1059-F2FB-BE0A-D41D-9152E14A44FC}"/>
          </ac:spMkLst>
        </pc:spChg>
        <pc:spChg chg="add mod">
          <ac:chgData name="Patrick English" userId="027089f1-8986-472e-8bb7-c48e6f689717" providerId="ADAL" clId="{CEB0E3D6-EDBD-48B6-811E-94F3B59B26CE}" dt="2026-02-11T15:08:21.836" v="6682" actId="12"/>
          <ac:spMkLst>
            <pc:docMk/>
            <pc:sldMk cId="1690320703" sldId="257"/>
            <ac:spMk id="15" creationId="{8AB3E467-A0B8-0B21-F069-C3E40B8E5725}"/>
          </ac:spMkLst>
        </pc:spChg>
        <pc:picChg chg="add mod">
          <ac:chgData name="Patrick English" userId="027089f1-8986-472e-8bb7-c48e6f689717" providerId="ADAL" clId="{CEB0E3D6-EDBD-48B6-811E-94F3B59B26CE}" dt="2026-02-10T21:04:38.306" v="6433" actId="1076"/>
          <ac:picMkLst>
            <pc:docMk/>
            <pc:sldMk cId="1690320703" sldId="257"/>
            <ac:picMk id="2" creationId="{C28ACBE9-D107-12CD-C600-596698EEFC35}"/>
          </ac:picMkLst>
        </pc:picChg>
      </pc:sldChg>
      <pc:sldChg chg="ord">
        <pc:chgData name="Patrick English" userId="027089f1-8986-472e-8bb7-c48e6f689717" providerId="ADAL" clId="{CEB0E3D6-EDBD-48B6-811E-94F3B59B26CE}" dt="2026-02-06T02:59:53.159" v="1873"/>
        <pc:sldMkLst>
          <pc:docMk/>
          <pc:sldMk cId="0" sldId="315"/>
        </pc:sldMkLst>
      </pc:sldChg>
      <pc:sldChg chg="add">
        <pc:chgData name="Patrick English" userId="027089f1-8986-472e-8bb7-c48e6f689717" providerId="ADAL" clId="{CEB0E3D6-EDBD-48B6-811E-94F3B59B26CE}" dt="2026-02-06T02:59:17.273" v="1869"/>
        <pc:sldMkLst>
          <pc:docMk/>
          <pc:sldMk cId="0" sldId="354"/>
        </pc:sldMkLst>
      </pc:sldChg>
      <pc:sldChg chg="addSp delSp modSp add mod">
        <pc:chgData name="Patrick English" userId="027089f1-8986-472e-8bb7-c48e6f689717" providerId="ADAL" clId="{CEB0E3D6-EDBD-48B6-811E-94F3B59B26CE}" dt="2026-02-07T17:43:23.369" v="3532" actId="20577"/>
        <pc:sldMkLst>
          <pc:docMk/>
          <pc:sldMk cId="0" sldId="362"/>
        </pc:sldMkLst>
        <pc:spChg chg="add mod">
          <ac:chgData name="Patrick English" userId="027089f1-8986-472e-8bb7-c48e6f689717" providerId="ADAL" clId="{CEB0E3D6-EDBD-48B6-811E-94F3B59B26CE}" dt="2026-02-07T17:43:23.369" v="3532" actId="20577"/>
          <ac:spMkLst>
            <pc:docMk/>
            <pc:sldMk cId="0" sldId="362"/>
            <ac:spMk id="10" creationId="{9193CB12-5786-2DB0-04C1-225072B477A4}"/>
          </ac:spMkLst>
        </pc:spChg>
        <pc:picChg chg="mod">
          <ac:chgData name="Patrick English" userId="027089f1-8986-472e-8bb7-c48e6f689717" providerId="ADAL" clId="{CEB0E3D6-EDBD-48B6-811E-94F3B59B26CE}" dt="2026-02-07T17:43:00.104" v="3502" actId="1076"/>
          <ac:picMkLst>
            <pc:docMk/>
            <pc:sldMk cId="0" sldId="362"/>
            <ac:picMk id="4" creationId="{0A59FF8B-4536-4350-4A09-667FC4A99A4D}"/>
          </ac:picMkLst>
        </pc:picChg>
        <pc:picChg chg="mod">
          <ac:chgData name="Patrick English" userId="027089f1-8986-472e-8bb7-c48e6f689717" providerId="ADAL" clId="{CEB0E3D6-EDBD-48B6-811E-94F3B59B26CE}" dt="2026-02-07T17:43:00.104" v="3502" actId="1076"/>
          <ac:picMkLst>
            <pc:docMk/>
            <pc:sldMk cId="0" sldId="362"/>
            <ac:picMk id="5" creationId="{6777659D-3158-3BC2-EBE0-AD3BD7E93BB8}"/>
          </ac:picMkLst>
        </pc:picChg>
        <pc:picChg chg="mod">
          <ac:chgData name="Patrick English" userId="027089f1-8986-472e-8bb7-c48e6f689717" providerId="ADAL" clId="{CEB0E3D6-EDBD-48B6-811E-94F3B59B26CE}" dt="2026-02-07T17:43:00.104" v="3502" actId="1076"/>
          <ac:picMkLst>
            <pc:docMk/>
            <pc:sldMk cId="0" sldId="362"/>
            <ac:picMk id="6" creationId="{BEB9FD2D-D61F-ADC2-B48E-43ED5B21FAF3}"/>
          </ac:picMkLst>
        </pc:picChg>
        <pc:picChg chg="mod">
          <ac:chgData name="Patrick English" userId="027089f1-8986-472e-8bb7-c48e6f689717" providerId="ADAL" clId="{CEB0E3D6-EDBD-48B6-811E-94F3B59B26CE}" dt="2026-02-07T17:43:00.104" v="3502" actId="1076"/>
          <ac:picMkLst>
            <pc:docMk/>
            <pc:sldMk cId="0" sldId="362"/>
            <ac:picMk id="7" creationId="{6A221654-93BD-7D33-CE66-1070EA89FC9A}"/>
          </ac:picMkLst>
        </pc:picChg>
        <pc:picChg chg="mod">
          <ac:chgData name="Patrick English" userId="027089f1-8986-472e-8bb7-c48e6f689717" providerId="ADAL" clId="{CEB0E3D6-EDBD-48B6-811E-94F3B59B26CE}" dt="2026-02-07T17:43:00.104" v="3502" actId="1076"/>
          <ac:picMkLst>
            <pc:docMk/>
            <pc:sldMk cId="0" sldId="362"/>
            <ac:picMk id="8" creationId="{ADE2B380-42D1-CE5A-BAF0-2F6D22A734DE}"/>
          </ac:picMkLst>
        </pc:picChg>
        <pc:picChg chg="mod">
          <ac:chgData name="Patrick English" userId="027089f1-8986-472e-8bb7-c48e6f689717" providerId="ADAL" clId="{CEB0E3D6-EDBD-48B6-811E-94F3B59B26CE}" dt="2026-02-07T17:43:00.104" v="3502" actId="1076"/>
          <ac:picMkLst>
            <pc:docMk/>
            <pc:sldMk cId="0" sldId="362"/>
            <ac:picMk id="9" creationId="{FDF01B90-9CF4-AD4C-EC28-0BD8F021761D}"/>
          </ac:picMkLst>
        </pc:picChg>
        <pc:picChg chg="mod">
          <ac:chgData name="Patrick English" userId="027089f1-8986-472e-8bb7-c48e6f689717" providerId="ADAL" clId="{CEB0E3D6-EDBD-48B6-811E-94F3B59B26CE}" dt="2026-02-07T17:42:44.941" v="3501" actId="1076"/>
          <ac:picMkLst>
            <pc:docMk/>
            <pc:sldMk cId="0" sldId="362"/>
            <ac:picMk id="11" creationId="{77F92F56-6870-3607-DB2F-CBAF759E5F92}"/>
          </ac:picMkLst>
        </pc:picChg>
        <pc:picChg chg="add del">
          <ac:chgData name="Patrick English" userId="027089f1-8986-472e-8bb7-c48e6f689717" providerId="ADAL" clId="{CEB0E3D6-EDBD-48B6-811E-94F3B59B26CE}" dt="2026-02-06T03:07:02.135" v="2011" actId="478"/>
          <ac:picMkLst>
            <pc:docMk/>
            <pc:sldMk cId="0" sldId="362"/>
            <ac:picMk id="13" creationId="{1BBFC81E-4B50-8BEA-6FAC-33099BBC06B3}"/>
          </ac:picMkLst>
        </pc:picChg>
      </pc:sldChg>
      <pc:sldChg chg="delSp modSp add mod">
        <pc:chgData name="Patrick English" userId="027089f1-8986-472e-8bb7-c48e6f689717" providerId="ADAL" clId="{CEB0E3D6-EDBD-48B6-811E-94F3B59B26CE}" dt="2026-02-07T17:56:27.035" v="3624" actId="13926"/>
        <pc:sldMkLst>
          <pc:docMk/>
          <pc:sldMk cId="0" sldId="363"/>
        </pc:sldMkLst>
        <pc:spChg chg="mod">
          <ac:chgData name="Patrick English" userId="027089f1-8986-472e-8bb7-c48e6f689717" providerId="ADAL" clId="{CEB0E3D6-EDBD-48B6-811E-94F3B59B26CE}" dt="2026-02-07T17:56:27.035" v="3624" actId="13926"/>
          <ac:spMkLst>
            <pc:docMk/>
            <pc:sldMk cId="0" sldId="363"/>
            <ac:spMk id="2" creationId="{80EC0B9D-2034-45AC-0A29-FED070929D44}"/>
          </ac:spMkLst>
        </pc:spChg>
      </pc:sldChg>
      <pc:sldChg chg="addSp delSp modSp add mod">
        <pc:chgData name="Patrick English" userId="027089f1-8986-472e-8bb7-c48e6f689717" providerId="ADAL" clId="{CEB0E3D6-EDBD-48B6-811E-94F3B59B26CE}" dt="2026-02-07T17:47:18.094" v="3572" actId="14100"/>
        <pc:sldMkLst>
          <pc:docMk/>
          <pc:sldMk cId="0" sldId="368"/>
        </pc:sldMkLst>
        <pc:spChg chg="mod">
          <ac:chgData name="Patrick English" userId="027089f1-8986-472e-8bb7-c48e6f689717" providerId="ADAL" clId="{CEB0E3D6-EDBD-48B6-811E-94F3B59B26CE}" dt="2026-02-07T17:47:18.094" v="3572" actId="14100"/>
          <ac:spMkLst>
            <pc:docMk/>
            <pc:sldMk cId="0" sldId="368"/>
            <ac:spMk id="2" creationId="{89578283-2DEC-7ACA-46B6-A37F48C70399}"/>
          </ac:spMkLst>
        </pc:spChg>
        <pc:picChg chg="add del">
          <ac:chgData name="Patrick English" userId="027089f1-8986-472e-8bb7-c48e6f689717" providerId="ADAL" clId="{CEB0E3D6-EDBD-48B6-811E-94F3B59B26CE}" dt="2026-02-06T03:07:01.243" v="2010" actId="478"/>
          <ac:picMkLst>
            <pc:docMk/>
            <pc:sldMk cId="0" sldId="368"/>
            <ac:picMk id="7" creationId="{6CBE0925-F011-44E5-6E90-095056F9C9BD}"/>
          </ac:picMkLst>
        </pc:picChg>
      </pc:sldChg>
      <pc:sldChg chg="addSp delSp modSp add mod">
        <pc:chgData name="Patrick English" userId="027089f1-8986-472e-8bb7-c48e6f689717" providerId="ADAL" clId="{CEB0E3D6-EDBD-48B6-811E-94F3B59B26CE}" dt="2026-02-07T17:47:09.031" v="3571" actId="14100"/>
        <pc:sldMkLst>
          <pc:docMk/>
          <pc:sldMk cId="0" sldId="369"/>
        </pc:sldMkLst>
        <pc:spChg chg="mod">
          <ac:chgData name="Patrick English" userId="027089f1-8986-472e-8bb7-c48e6f689717" providerId="ADAL" clId="{CEB0E3D6-EDBD-48B6-811E-94F3B59B26CE}" dt="2026-02-07T17:47:09.031" v="3571" actId="14100"/>
          <ac:spMkLst>
            <pc:docMk/>
            <pc:sldMk cId="0" sldId="369"/>
            <ac:spMk id="2" creationId="{CCA4D55E-B90B-EE5D-1C9B-6B814510D291}"/>
          </ac:spMkLst>
        </pc:spChg>
        <pc:picChg chg="add del">
          <ac:chgData name="Patrick English" userId="027089f1-8986-472e-8bb7-c48e6f689717" providerId="ADAL" clId="{CEB0E3D6-EDBD-48B6-811E-94F3B59B26CE}" dt="2026-02-06T03:07:00.444" v="2009" actId="478"/>
          <ac:picMkLst>
            <pc:docMk/>
            <pc:sldMk cId="0" sldId="369"/>
            <ac:picMk id="6" creationId="{AD0E9542-E2CA-0C9A-9F3D-15876E24499B}"/>
          </ac:picMkLst>
        </pc:picChg>
      </pc:sldChg>
      <pc:sldChg chg="addSp delSp modSp add mod">
        <pc:chgData name="Patrick English" userId="027089f1-8986-472e-8bb7-c48e6f689717" providerId="ADAL" clId="{CEB0E3D6-EDBD-48B6-811E-94F3B59B26CE}" dt="2026-02-07T17:46:59.033" v="3570" actId="14100"/>
        <pc:sldMkLst>
          <pc:docMk/>
          <pc:sldMk cId="0" sldId="370"/>
        </pc:sldMkLst>
        <pc:spChg chg="mod">
          <ac:chgData name="Patrick English" userId="027089f1-8986-472e-8bb7-c48e6f689717" providerId="ADAL" clId="{CEB0E3D6-EDBD-48B6-811E-94F3B59B26CE}" dt="2026-02-07T17:46:59.033" v="3570" actId="14100"/>
          <ac:spMkLst>
            <pc:docMk/>
            <pc:sldMk cId="0" sldId="370"/>
            <ac:spMk id="2" creationId="{1A9E9727-376A-8FA9-053D-C9D3397ADAA5}"/>
          </ac:spMkLst>
        </pc:spChg>
        <pc:picChg chg="add del">
          <ac:chgData name="Patrick English" userId="027089f1-8986-472e-8bb7-c48e6f689717" providerId="ADAL" clId="{CEB0E3D6-EDBD-48B6-811E-94F3B59B26CE}" dt="2026-02-06T03:06:59.894" v="2008" actId="478"/>
          <ac:picMkLst>
            <pc:docMk/>
            <pc:sldMk cId="0" sldId="370"/>
            <ac:picMk id="6" creationId="{6DA43BB1-6697-6D8A-E9FF-F74D146A3C2D}"/>
          </ac:picMkLst>
        </pc:picChg>
      </pc:sldChg>
      <pc:sldChg chg="modSp add mod">
        <pc:chgData name="Patrick English" userId="027089f1-8986-472e-8bb7-c48e6f689717" providerId="ADAL" clId="{CEB0E3D6-EDBD-48B6-811E-94F3B59B26CE}" dt="2026-02-07T17:46:34.392" v="3568" actId="14100"/>
        <pc:sldMkLst>
          <pc:docMk/>
          <pc:sldMk cId="0" sldId="371"/>
        </pc:sldMkLst>
        <pc:spChg chg="mod">
          <ac:chgData name="Patrick English" userId="027089f1-8986-472e-8bb7-c48e6f689717" providerId="ADAL" clId="{CEB0E3D6-EDBD-48B6-811E-94F3B59B26CE}" dt="2026-02-07T17:46:34.392" v="3568" actId="14100"/>
          <ac:spMkLst>
            <pc:docMk/>
            <pc:sldMk cId="0" sldId="371"/>
            <ac:spMk id="2" creationId="{F2582F9B-E9DA-9364-D382-125F068F3F86}"/>
          </ac:spMkLst>
        </pc:spChg>
      </pc:sldChg>
      <pc:sldChg chg="add">
        <pc:chgData name="Patrick English" userId="027089f1-8986-472e-8bb7-c48e6f689717" providerId="ADAL" clId="{CEB0E3D6-EDBD-48B6-811E-94F3B59B26CE}" dt="2026-02-06T02:59:17.273" v="1869"/>
        <pc:sldMkLst>
          <pc:docMk/>
          <pc:sldMk cId="0" sldId="372"/>
        </pc:sldMkLst>
      </pc:sldChg>
      <pc:sldChg chg="modSp add mod">
        <pc:chgData name="Patrick English" userId="027089f1-8986-472e-8bb7-c48e6f689717" providerId="ADAL" clId="{CEB0E3D6-EDBD-48B6-811E-94F3B59B26CE}" dt="2026-02-07T17:45:54.126" v="3556" actId="14100"/>
        <pc:sldMkLst>
          <pc:docMk/>
          <pc:sldMk cId="0" sldId="373"/>
        </pc:sldMkLst>
        <pc:spChg chg="mod">
          <ac:chgData name="Patrick English" userId="027089f1-8986-472e-8bb7-c48e6f689717" providerId="ADAL" clId="{CEB0E3D6-EDBD-48B6-811E-94F3B59B26CE}" dt="2026-02-07T17:45:54.126" v="3556" actId="14100"/>
          <ac:spMkLst>
            <pc:docMk/>
            <pc:sldMk cId="0" sldId="373"/>
            <ac:spMk id="2" creationId="{183423FA-FA83-5714-189B-4786993A7E0F}"/>
          </ac:spMkLst>
        </pc:spChg>
      </pc:sldChg>
      <pc:sldChg chg="modSp add mod">
        <pc:chgData name="Patrick English" userId="027089f1-8986-472e-8bb7-c48e6f689717" providerId="ADAL" clId="{CEB0E3D6-EDBD-48B6-811E-94F3B59B26CE}" dt="2026-02-07T17:46:20.680" v="3567" actId="14100"/>
        <pc:sldMkLst>
          <pc:docMk/>
          <pc:sldMk cId="0" sldId="374"/>
        </pc:sldMkLst>
        <pc:spChg chg="mod">
          <ac:chgData name="Patrick English" userId="027089f1-8986-472e-8bb7-c48e6f689717" providerId="ADAL" clId="{CEB0E3D6-EDBD-48B6-811E-94F3B59B26CE}" dt="2026-02-07T17:46:20.680" v="3567" actId="14100"/>
          <ac:spMkLst>
            <pc:docMk/>
            <pc:sldMk cId="0" sldId="374"/>
            <ac:spMk id="2" creationId="{9C76D413-0BC5-E1A6-7902-A7C2B3321631}"/>
          </ac:spMkLst>
        </pc:spChg>
      </pc:sldChg>
      <pc:sldChg chg="addSp delSp modSp add mod">
        <pc:chgData name="Patrick English" userId="027089f1-8986-472e-8bb7-c48e6f689717" providerId="ADAL" clId="{CEB0E3D6-EDBD-48B6-811E-94F3B59B26CE}" dt="2026-02-07T17:49:45.601" v="3595" actId="1036"/>
        <pc:sldMkLst>
          <pc:docMk/>
          <pc:sldMk cId="0" sldId="375"/>
        </pc:sldMkLst>
        <pc:spChg chg="mod">
          <ac:chgData name="Patrick English" userId="027089f1-8986-472e-8bb7-c48e6f689717" providerId="ADAL" clId="{CEB0E3D6-EDBD-48B6-811E-94F3B59B26CE}" dt="2026-02-07T17:49:34.895" v="3587" actId="20577"/>
          <ac:spMkLst>
            <pc:docMk/>
            <pc:sldMk cId="0" sldId="375"/>
            <ac:spMk id="2" creationId="{FE28149D-C6B0-BEEA-B4A0-0CC37FFAF137}"/>
          </ac:spMkLst>
        </pc:spChg>
        <pc:spChg chg="add mod">
          <ac:chgData name="Patrick English" userId="027089f1-8986-472e-8bb7-c48e6f689717" providerId="ADAL" clId="{CEB0E3D6-EDBD-48B6-811E-94F3B59B26CE}" dt="2026-02-07T17:49:45.601" v="3595" actId="1036"/>
          <ac:spMkLst>
            <pc:docMk/>
            <pc:sldMk cId="0" sldId="375"/>
            <ac:spMk id="12" creationId="{32BA267E-B839-0407-AF0C-8D1D76C6301E}"/>
          </ac:spMkLst>
        </pc:spChg>
        <pc:spChg chg="add mod">
          <ac:chgData name="Patrick English" userId="027089f1-8986-472e-8bb7-c48e6f689717" providerId="ADAL" clId="{CEB0E3D6-EDBD-48B6-811E-94F3B59B26CE}" dt="2026-02-07T17:49:45.601" v="3595" actId="1036"/>
          <ac:spMkLst>
            <pc:docMk/>
            <pc:sldMk cId="0" sldId="375"/>
            <ac:spMk id="14" creationId="{989E0785-5835-814A-467C-AA020816F2DB}"/>
          </ac:spMkLst>
        </pc:spChg>
        <pc:spChg chg="add mod">
          <ac:chgData name="Patrick English" userId="027089f1-8986-472e-8bb7-c48e6f689717" providerId="ADAL" clId="{CEB0E3D6-EDBD-48B6-811E-94F3B59B26CE}" dt="2026-02-07T17:49:45.601" v="3595" actId="1036"/>
          <ac:spMkLst>
            <pc:docMk/>
            <pc:sldMk cId="0" sldId="375"/>
            <ac:spMk id="15" creationId="{A52B33D1-902A-FF2E-5F5C-E23E5C9FCEDE}"/>
          </ac:spMkLst>
        </pc:spChg>
        <pc:picChg chg="add mod">
          <ac:chgData name="Patrick English" userId="027089f1-8986-472e-8bb7-c48e6f689717" providerId="ADAL" clId="{CEB0E3D6-EDBD-48B6-811E-94F3B59B26CE}" dt="2026-02-07T17:49:45.601" v="3595" actId="1036"/>
          <ac:picMkLst>
            <pc:docMk/>
            <pc:sldMk cId="0" sldId="375"/>
            <ac:picMk id="7" creationId="{67A36CEF-40D9-F360-468A-6949B43EBE9E}"/>
          </ac:picMkLst>
        </pc:picChg>
        <pc:picChg chg="add mod">
          <ac:chgData name="Patrick English" userId="027089f1-8986-472e-8bb7-c48e6f689717" providerId="ADAL" clId="{CEB0E3D6-EDBD-48B6-811E-94F3B59B26CE}" dt="2026-02-07T17:49:45.601" v="3595" actId="1036"/>
          <ac:picMkLst>
            <pc:docMk/>
            <pc:sldMk cId="0" sldId="375"/>
            <ac:picMk id="8" creationId="{FF2E9664-7210-102B-BA15-EEA67DD04106}"/>
          </ac:picMkLst>
        </pc:picChg>
        <pc:picChg chg="add mod">
          <ac:chgData name="Patrick English" userId="027089f1-8986-472e-8bb7-c48e6f689717" providerId="ADAL" clId="{CEB0E3D6-EDBD-48B6-811E-94F3B59B26CE}" dt="2026-02-07T17:49:45.601" v="3595" actId="1036"/>
          <ac:picMkLst>
            <pc:docMk/>
            <pc:sldMk cId="0" sldId="375"/>
            <ac:picMk id="9" creationId="{71520705-97F0-B988-3318-4DF08E8CA72C}"/>
          </ac:picMkLst>
        </pc:picChg>
        <pc:picChg chg="add mod">
          <ac:chgData name="Patrick English" userId="027089f1-8986-472e-8bb7-c48e6f689717" providerId="ADAL" clId="{CEB0E3D6-EDBD-48B6-811E-94F3B59B26CE}" dt="2026-02-07T17:49:45.601" v="3595" actId="1036"/>
          <ac:picMkLst>
            <pc:docMk/>
            <pc:sldMk cId="0" sldId="375"/>
            <ac:picMk id="10" creationId="{4727965F-D1F8-7E46-D129-A50BCB3BAAF7}"/>
          </ac:picMkLst>
        </pc:picChg>
        <pc:picChg chg="add mod">
          <ac:chgData name="Patrick English" userId="027089f1-8986-472e-8bb7-c48e6f689717" providerId="ADAL" clId="{CEB0E3D6-EDBD-48B6-811E-94F3B59B26CE}" dt="2026-02-07T17:49:45.601" v="3595" actId="1036"/>
          <ac:picMkLst>
            <pc:docMk/>
            <pc:sldMk cId="0" sldId="375"/>
            <ac:picMk id="11" creationId="{6EC97F4B-D37C-9C86-B17B-E28384C6430E}"/>
          </ac:picMkLst>
        </pc:picChg>
        <pc:picChg chg="add mod">
          <ac:chgData name="Patrick English" userId="027089f1-8986-472e-8bb7-c48e6f689717" providerId="ADAL" clId="{CEB0E3D6-EDBD-48B6-811E-94F3B59B26CE}" dt="2026-02-07T17:49:45.601" v="3595" actId="1036"/>
          <ac:picMkLst>
            <pc:docMk/>
            <pc:sldMk cId="0" sldId="375"/>
            <ac:picMk id="13" creationId="{AD2F4278-69C4-EED3-5857-FF18E97BDABF}"/>
          </ac:picMkLst>
        </pc:picChg>
        <pc:picChg chg="add mod">
          <ac:chgData name="Patrick English" userId="027089f1-8986-472e-8bb7-c48e6f689717" providerId="ADAL" clId="{CEB0E3D6-EDBD-48B6-811E-94F3B59B26CE}" dt="2026-02-07T17:49:45.601" v="3595" actId="1036"/>
          <ac:picMkLst>
            <pc:docMk/>
            <pc:sldMk cId="0" sldId="375"/>
            <ac:picMk id="16" creationId="{C1E32B4C-B94F-F030-907A-2869E387D56E}"/>
          </ac:picMkLst>
        </pc:picChg>
      </pc:sldChg>
      <pc:sldChg chg="modSp add mod">
        <pc:chgData name="Patrick English" userId="027089f1-8986-472e-8bb7-c48e6f689717" providerId="ADAL" clId="{CEB0E3D6-EDBD-48B6-811E-94F3B59B26CE}" dt="2026-02-07T17:51:18.315" v="3618" actId="14100"/>
        <pc:sldMkLst>
          <pc:docMk/>
          <pc:sldMk cId="0" sldId="376"/>
        </pc:sldMkLst>
        <pc:spChg chg="mod">
          <ac:chgData name="Patrick English" userId="027089f1-8986-472e-8bb7-c48e6f689717" providerId="ADAL" clId="{CEB0E3D6-EDBD-48B6-811E-94F3B59B26CE}" dt="2026-02-07T17:51:18.315" v="3618" actId="14100"/>
          <ac:spMkLst>
            <pc:docMk/>
            <pc:sldMk cId="0" sldId="376"/>
            <ac:spMk id="2" creationId="{A9B2B642-1554-46E1-F933-359F0B736449}"/>
          </ac:spMkLst>
        </pc:spChg>
      </pc:sldChg>
      <pc:sldChg chg="modSp add mod">
        <pc:chgData name="Patrick English" userId="027089f1-8986-472e-8bb7-c48e6f689717" providerId="ADAL" clId="{CEB0E3D6-EDBD-48B6-811E-94F3B59B26CE}" dt="2026-02-07T17:50:38.787" v="3612" actId="14100"/>
        <pc:sldMkLst>
          <pc:docMk/>
          <pc:sldMk cId="0" sldId="377"/>
        </pc:sldMkLst>
        <pc:spChg chg="mod">
          <ac:chgData name="Patrick English" userId="027089f1-8986-472e-8bb7-c48e6f689717" providerId="ADAL" clId="{CEB0E3D6-EDBD-48B6-811E-94F3B59B26CE}" dt="2026-02-07T17:50:38.787" v="3612" actId="14100"/>
          <ac:spMkLst>
            <pc:docMk/>
            <pc:sldMk cId="0" sldId="377"/>
            <ac:spMk id="2" creationId="{AC39CF29-AD15-1C29-BC3E-FC34D0B670A3}"/>
          </ac:spMkLst>
        </pc:spChg>
      </pc:sldChg>
      <pc:sldChg chg="modSp add mod">
        <pc:chgData name="Patrick English" userId="027089f1-8986-472e-8bb7-c48e6f689717" providerId="ADAL" clId="{CEB0E3D6-EDBD-48B6-811E-94F3B59B26CE}" dt="2026-02-07T17:50:57.542" v="3615" actId="20577"/>
        <pc:sldMkLst>
          <pc:docMk/>
          <pc:sldMk cId="0" sldId="378"/>
        </pc:sldMkLst>
        <pc:spChg chg="mod">
          <ac:chgData name="Patrick English" userId="027089f1-8986-472e-8bb7-c48e6f689717" providerId="ADAL" clId="{CEB0E3D6-EDBD-48B6-811E-94F3B59B26CE}" dt="2026-02-07T17:50:57.542" v="3615" actId="20577"/>
          <ac:spMkLst>
            <pc:docMk/>
            <pc:sldMk cId="0" sldId="378"/>
            <ac:spMk id="2" creationId="{4818BDF3-9239-CFCD-562F-10EB089EF490}"/>
          </ac:spMkLst>
        </pc:spChg>
      </pc:sldChg>
      <pc:sldChg chg="modSp add mod">
        <pc:chgData name="Patrick English" userId="027089f1-8986-472e-8bb7-c48e6f689717" providerId="ADAL" clId="{CEB0E3D6-EDBD-48B6-811E-94F3B59B26CE}" dt="2026-02-07T17:47:43.353" v="3574" actId="20577"/>
        <pc:sldMkLst>
          <pc:docMk/>
          <pc:sldMk cId="0" sldId="379"/>
        </pc:sldMkLst>
        <pc:spChg chg="mod">
          <ac:chgData name="Patrick English" userId="027089f1-8986-472e-8bb7-c48e6f689717" providerId="ADAL" clId="{CEB0E3D6-EDBD-48B6-811E-94F3B59B26CE}" dt="2026-02-07T17:47:43.353" v="3574" actId="20577"/>
          <ac:spMkLst>
            <pc:docMk/>
            <pc:sldMk cId="0" sldId="379"/>
            <ac:spMk id="5" creationId="{356F1A78-0A9A-DA13-4621-5943B17CBD3F}"/>
          </ac:spMkLst>
        </pc:spChg>
      </pc:sldChg>
      <pc:sldChg chg="addSp modSp add mod">
        <pc:chgData name="Patrick English" userId="027089f1-8986-472e-8bb7-c48e6f689717" providerId="ADAL" clId="{CEB0E3D6-EDBD-48B6-811E-94F3B59B26CE}" dt="2026-02-07T17:48:40.266" v="3578" actId="255"/>
        <pc:sldMkLst>
          <pc:docMk/>
          <pc:sldMk cId="0" sldId="384"/>
        </pc:sldMkLst>
        <pc:spChg chg="mod">
          <ac:chgData name="Patrick English" userId="027089f1-8986-472e-8bb7-c48e6f689717" providerId="ADAL" clId="{CEB0E3D6-EDBD-48B6-811E-94F3B59B26CE}" dt="2026-02-07T17:48:40.266" v="3578" actId="255"/>
          <ac:spMkLst>
            <pc:docMk/>
            <pc:sldMk cId="0" sldId="384"/>
            <ac:spMk id="2" creationId="{ED41E737-77CD-D16D-6687-B0D376B789F4}"/>
          </ac:spMkLst>
        </pc:spChg>
        <pc:spChg chg="add mod">
          <ac:chgData name="Patrick English" userId="027089f1-8986-472e-8bb7-c48e6f689717" providerId="ADAL" clId="{CEB0E3D6-EDBD-48B6-811E-94F3B59B26CE}" dt="2026-02-07T17:32:42.199" v="3395" actId="1076"/>
          <ac:spMkLst>
            <pc:docMk/>
            <pc:sldMk cId="0" sldId="384"/>
            <ac:spMk id="12" creationId="{FD01AAD1-0AD6-39CB-87C1-B69DF67CC6A5}"/>
          </ac:spMkLst>
        </pc:spChg>
        <pc:spChg chg="add mod">
          <ac:chgData name="Patrick English" userId="027089f1-8986-472e-8bb7-c48e6f689717" providerId="ADAL" clId="{CEB0E3D6-EDBD-48B6-811E-94F3B59B26CE}" dt="2026-02-07T17:32:42.199" v="3395" actId="1076"/>
          <ac:spMkLst>
            <pc:docMk/>
            <pc:sldMk cId="0" sldId="384"/>
            <ac:spMk id="13" creationId="{54B7CF22-D648-5011-CD16-830785742C9D}"/>
          </ac:spMkLst>
        </pc:spChg>
        <pc:spChg chg="add mod">
          <ac:chgData name="Patrick English" userId="027089f1-8986-472e-8bb7-c48e6f689717" providerId="ADAL" clId="{CEB0E3D6-EDBD-48B6-811E-94F3B59B26CE}" dt="2026-02-07T17:32:42.199" v="3395" actId="1076"/>
          <ac:spMkLst>
            <pc:docMk/>
            <pc:sldMk cId="0" sldId="384"/>
            <ac:spMk id="14" creationId="{9888201B-C2F1-6FC2-0687-131437B61DCE}"/>
          </ac:spMkLst>
        </pc:spChg>
        <pc:spChg chg="add mod">
          <ac:chgData name="Patrick English" userId="027089f1-8986-472e-8bb7-c48e6f689717" providerId="ADAL" clId="{CEB0E3D6-EDBD-48B6-811E-94F3B59B26CE}" dt="2026-02-07T17:32:42.199" v="3395" actId="1076"/>
          <ac:spMkLst>
            <pc:docMk/>
            <pc:sldMk cId="0" sldId="384"/>
            <ac:spMk id="16" creationId="{D3ABBC55-E2C6-0268-1391-49B72F49860E}"/>
          </ac:spMkLst>
        </pc:spChg>
        <pc:picChg chg="add mod">
          <ac:chgData name="Patrick English" userId="027089f1-8986-472e-8bb7-c48e6f689717" providerId="ADAL" clId="{CEB0E3D6-EDBD-48B6-811E-94F3B59B26CE}" dt="2026-02-07T17:32:42.199" v="3395" actId="1076"/>
          <ac:picMkLst>
            <pc:docMk/>
            <pc:sldMk cId="0" sldId="384"/>
            <ac:picMk id="4" creationId="{8B16969A-F5E8-7E5D-0C80-91EAE85AB092}"/>
          </ac:picMkLst>
        </pc:picChg>
        <pc:picChg chg="add mod">
          <ac:chgData name="Patrick English" userId="027089f1-8986-472e-8bb7-c48e6f689717" providerId="ADAL" clId="{CEB0E3D6-EDBD-48B6-811E-94F3B59B26CE}" dt="2026-02-07T17:32:42.199" v="3395" actId="1076"/>
          <ac:picMkLst>
            <pc:docMk/>
            <pc:sldMk cId="0" sldId="384"/>
            <ac:picMk id="8" creationId="{866EC7F3-DD4B-6FDF-14B4-A55FEA7322AC}"/>
          </ac:picMkLst>
        </pc:picChg>
        <pc:picChg chg="add mod">
          <ac:chgData name="Patrick English" userId="027089f1-8986-472e-8bb7-c48e6f689717" providerId="ADAL" clId="{CEB0E3D6-EDBD-48B6-811E-94F3B59B26CE}" dt="2026-02-07T17:32:42.199" v="3395" actId="1076"/>
          <ac:picMkLst>
            <pc:docMk/>
            <pc:sldMk cId="0" sldId="384"/>
            <ac:picMk id="9" creationId="{7E804137-B707-C4C4-9C40-3C6DB56D9AB0}"/>
          </ac:picMkLst>
        </pc:picChg>
        <pc:picChg chg="add mod">
          <ac:chgData name="Patrick English" userId="027089f1-8986-472e-8bb7-c48e6f689717" providerId="ADAL" clId="{CEB0E3D6-EDBD-48B6-811E-94F3B59B26CE}" dt="2026-02-07T17:32:42.199" v="3395" actId="1076"/>
          <ac:picMkLst>
            <pc:docMk/>
            <pc:sldMk cId="0" sldId="384"/>
            <ac:picMk id="10" creationId="{6122EF01-B653-0E6E-3767-369622FEEFAF}"/>
          </ac:picMkLst>
        </pc:picChg>
        <pc:picChg chg="add mod">
          <ac:chgData name="Patrick English" userId="027089f1-8986-472e-8bb7-c48e6f689717" providerId="ADAL" clId="{CEB0E3D6-EDBD-48B6-811E-94F3B59B26CE}" dt="2026-02-07T17:32:42.199" v="3395" actId="1076"/>
          <ac:picMkLst>
            <pc:docMk/>
            <pc:sldMk cId="0" sldId="384"/>
            <ac:picMk id="11" creationId="{45B00D84-5255-8A10-21F2-B1AFADE4179A}"/>
          </ac:picMkLst>
        </pc:picChg>
        <pc:picChg chg="add mod">
          <ac:chgData name="Patrick English" userId="027089f1-8986-472e-8bb7-c48e6f689717" providerId="ADAL" clId="{CEB0E3D6-EDBD-48B6-811E-94F3B59B26CE}" dt="2026-02-07T17:32:42.199" v="3395" actId="1076"/>
          <ac:picMkLst>
            <pc:docMk/>
            <pc:sldMk cId="0" sldId="384"/>
            <ac:picMk id="15" creationId="{1E32097F-0249-8600-356B-7EA74B33EFD6}"/>
          </ac:picMkLst>
        </pc:picChg>
      </pc:sldChg>
      <pc:sldChg chg="modSp add mod">
        <pc:chgData name="Patrick English" userId="027089f1-8986-472e-8bb7-c48e6f689717" providerId="ADAL" clId="{CEB0E3D6-EDBD-48B6-811E-94F3B59B26CE}" dt="2026-02-07T17:51:51.520" v="3623" actId="1076"/>
        <pc:sldMkLst>
          <pc:docMk/>
          <pc:sldMk cId="0" sldId="387"/>
        </pc:sldMkLst>
        <pc:spChg chg="mod">
          <ac:chgData name="Patrick English" userId="027089f1-8986-472e-8bb7-c48e6f689717" providerId="ADAL" clId="{CEB0E3D6-EDBD-48B6-811E-94F3B59B26CE}" dt="2026-02-07T17:51:51.520" v="3623" actId="1076"/>
          <ac:spMkLst>
            <pc:docMk/>
            <pc:sldMk cId="0" sldId="387"/>
            <ac:spMk id="5" creationId="{AEB809A4-DBC0-1EA4-B659-13E6FF4C91B9}"/>
          </ac:spMkLst>
        </pc:spChg>
      </pc:sldChg>
      <pc:sldChg chg="modSp mod">
        <pc:chgData name="Patrick English" userId="027089f1-8986-472e-8bb7-c48e6f689717" providerId="ADAL" clId="{CEB0E3D6-EDBD-48B6-811E-94F3B59B26CE}" dt="2026-02-08T15:31:40.088" v="4591" actId="255"/>
        <pc:sldMkLst>
          <pc:docMk/>
          <pc:sldMk cId="0" sldId="393"/>
        </pc:sldMkLst>
        <pc:spChg chg="mod">
          <ac:chgData name="Patrick English" userId="027089f1-8986-472e-8bb7-c48e6f689717" providerId="ADAL" clId="{CEB0E3D6-EDBD-48B6-811E-94F3B59B26CE}" dt="2026-02-08T15:31:40.088" v="4591" actId="255"/>
          <ac:spMkLst>
            <pc:docMk/>
            <pc:sldMk cId="0" sldId="393"/>
            <ac:spMk id="2" creationId="{5A040DE2-8D38-9106-FA3A-29B804AB8C19}"/>
          </ac:spMkLst>
        </pc:spChg>
      </pc:sldChg>
      <pc:sldChg chg="addSp delSp modSp mod modAnim">
        <pc:chgData name="Patrick English" userId="027089f1-8986-472e-8bb7-c48e6f689717" providerId="ADAL" clId="{CEB0E3D6-EDBD-48B6-811E-94F3B59B26CE}" dt="2026-02-08T15:31:58.034" v="4594" actId="1076"/>
        <pc:sldMkLst>
          <pc:docMk/>
          <pc:sldMk cId="0" sldId="394"/>
        </pc:sldMkLst>
        <pc:spChg chg="mod">
          <ac:chgData name="Patrick English" userId="027089f1-8986-472e-8bb7-c48e6f689717" providerId="ADAL" clId="{CEB0E3D6-EDBD-48B6-811E-94F3B59B26CE}" dt="2026-02-08T15:31:52.745" v="4593" actId="1076"/>
          <ac:spMkLst>
            <pc:docMk/>
            <pc:sldMk cId="0" sldId="394"/>
            <ac:spMk id="2" creationId="{8B43EF01-2CCD-0DEA-1B2D-A55D9FCDF18F}"/>
          </ac:spMkLst>
        </pc:spChg>
        <pc:picChg chg="add mod">
          <ac:chgData name="Patrick English" userId="027089f1-8986-472e-8bb7-c48e6f689717" providerId="ADAL" clId="{CEB0E3D6-EDBD-48B6-811E-94F3B59B26CE}" dt="2026-02-08T15:31:58.034" v="4594" actId="1076"/>
          <ac:picMkLst>
            <pc:docMk/>
            <pc:sldMk cId="0" sldId="394"/>
            <ac:picMk id="6" creationId="{045383B0-D519-4E29-AD3F-8B097D4D7D09}"/>
          </ac:picMkLst>
        </pc:picChg>
      </pc:sldChg>
      <pc:sldChg chg="modSp add mod ord">
        <pc:chgData name="Patrick English" userId="027089f1-8986-472e-8bb7-c48e6f689717" providerId="ADAL" clId="{CEB0E3D6-EDBD-48B6-811E-94F3B59B26CE}" dt="2026-02-08T21:05:45.659" v="5155" actId="255"/>
        <pc:sldMkLst>
          <pc:docMk/>
          <pc:sldMk cId="3732355468" sldId="403"/>
        </pc:sldMkLst>
        <pc:spChg chg="mod">
          <ac:chgData name="Patrick English" userId="027089f1-8986-472e-8bb7-c48e6f689717" providerId="ADAL" clId="{CEB0E3D6-EDBD-48B6-811E-94F3B59B26CE}" dt="2026-02-08T21:05:45.659" v="5155" actId="255"/>
          <ac:spMkLst>
            <pc:docMk/>
            <pc:sldMk cId="3732355468" sldId="403"/>
            <ac:spMk id="2" creationId="{316096BC-28CD-CC18-D4F4-1EC2ADC157EA}"/>
          </ac:spMkLst>
        </pc:spChg>
        <pc:picChg chg="mod">
          <ac:chgData name="Patrick English" userId="027089f1-8986-472e-8bb7-c48e6f689717" providerId="ADAL" clId="{CEB0E3D6-EDBD-48B6-811E-94F3B59B26CE}" dt="2026-02-08T15:31:04.857" v="4584" actId="1076"/>
          <ac:picMkLst>
            <pc:docMk/>
            <pc:sldMk cId="3732355468" sldId="403"/>
            <ac:picMk id="9" creationId="{C557FC21-B73B-548F-19D9-FEFB8C306682}"/>
          </ac:picMkLst>
        </pc:picChg>
        <pc:picChg chg="mod modCrop">
          <ac:chgData name="Patrick English" userId="027089f1-8986-472e-8bb7-c48e6f689717" providerId="ADAL" clId="{CEB0E3D6-EDBD-48B6-811E-94F3B59B26CE}" dt="2026-02-08T15:31:00.521" v="4583" actId="1076"/>
          <ac:picMkLst>
            <pc:docMk/>
            <pc:sldMk cId="3732355468" sldId="403"/>
            <ac:picMk id="11" creationId="{03644116-4E61-463C-5CB7-695ECC2F9152}"/>
          </ac:picMkLst>
        </pc:picChg>
      </pc:sldChg>
      <pc:sldChg chg="addSp delSp modSp add mod modAnim">
        <pc:chgData name="Patrick English" userId="027089f1-8986-472e-8bb7-c48e6f689717" providerId="ADAL" clId="{CEB0E3D6-EDBD-48B6-811E-94F3B59B26CE}" dt="2026-02-08T15:32:07.105" v="4595" actId="255"/>
        <pc:sldMkLst>
          <pc:docMk/>
          <pc:sldMk cId="3008468101" sldId="404"/>
        </pc:sldMkLst>
        <pc:spChg chg="mod">
          <ac:chgData name="Patrick English" userId="027089f1-8986-472e-8bb7-c48e6f689717" providerId="ADAL" clId="{CEB0E3D6-EDBD-48B6-811E-94F3B59B26CE}" dt="2026-02-08T15:32:07.105" v="4595" actId="255"/>
          <ac:spMkLst>
            <pc:docMk/>
            <pc:sldMk cId="3008468101" sldId="404"/>
            <ac:spMk id="2" creationId="{05633ED6-DBF0-F03A-566E-D1CBD331BB58}"/>
          </ac:spMkLst>
        </pc:spChg>
        <pc:picChg chg="add mod modCrop">
          <ac:chgData name="Patrick English" userId="027089f1-8986-472e-8bb7-c48e6f689717" providerId="ADAL" clId="{CEB0E3D6-EDBD-48B6-811E-94F3B59B26CE}" dt="2026-02-06T01:30:49.254" v="624" actId="1076"/>
          <ac:picMkLst>
            <pc:docMk/>
            <pc:sldMk cId="3008468101" sldId="404"/>
            <ac:picMk id="7" creationId="{C742B914-FCB0-8A44-8312-47E0FF996E0E}"/>
          </ac:picMkLst>
        </pc:picChg>
      </pc:sldChg>
      <pc:sldChg chg="delSp modSp add mod modAnim">
        <pc:chgData name="Patrick English" userId="027089f1-8986-472e-8bb7-c48e6f689717" providerId="ADAL" clId="{CEB0E3D6-EDBD-48B6-811E-94F3B59B26CE}" dt="2026-02-07T10:03:50.600" v="2584" actId="6549"/>
        <pc:sldMkLst>
          <pc:docMk/>
          <pc:sldMk cId="3609446713" sldId="405"/>
        </pc:sldMkLst>
        <pc:spChg chg="mod">
          <ac:chgData name="Patrick English" userId="027089f1-8986-472e-8bb7-c48e6f689717" providerId="ADAL" clId="{CEB0E3D6-EDBD-48B6-811E-94F3B59B26CE}" dt="2026-02-07T10:03:50.600" v="2584" actId="6549"/>
          <ac:spMkLst>
            <pc:docMk/>
            <pc:sldMk cId="3609446713" sldId="405"/>
            <ac:spMk id="2" creationId="{4EABB4D1-A7AC-18EC-92A6-331A059F2D17}"/>
          </ac:spMkLst>
        </pc:spChg>
      </pc:sldChg>
      <pc:sldChg chg="delSp modSp add mod modAnim">
        <pc:chgData name="Patrick English" userId="027089f1-8986-472e-8bb7-c48e6f689717" providerId="ADAL" clId="{CEB0E3D6-EDBD-48B6-811E-94F3B59B26CE}" dt="2026-02-10T21:11:53.530" v="6454"/>
        <pc:sldMkLst>
          <pc:docMk/>
          <pc:sldMk cId="3590140206" sldId="406"/>
        </pc:sldMkLst>
        <pc:spChg chg="mod">
          <ac:chgData name="Patrick English" userId="027089f1-8986-472e-8bb7-c48e6f689717" providerId="ADAL" clId="{CEB0E3D6-EDBD-48B6-811E-94F3B59B26CE}" dt="2026-02-10T18:01:35.300" v="6230" actId="20577"/>
          <ac:spMkLst>
            <pc:docMk/>
            <pc:sldMk cId="3590140206" sldId="406"/>
            <ac:spMk id="2" creationId="{F0BD44B8-374F-7829-D445-3AC6E27C2C17}"/>
          </ac:spMkLst>
        </pc:spChg>
      </pc:sldChg>
      <pc:sldChg chg="modSp add mod modAnim">
        <pc:chgData name="Patrick English" userId="027089f1-8986-472e-8bb7-c48e6f689717" providerId="ADAL" clId="{CEB0E3D6-EDBD-48B6-811E-94F3B59B26CE}" dt="2026-02-10T21:17:55.708" v="6464" actId="14100"/>
        <pc:sldMkLst>
          <pc:docMk/>
          <pc:sldMk cId="2618223661" sldId="407"/>
        </pc:sldMkLst>
        <pc:spChg chg="mod">
          <ac:chgData name="Patrick English" userId="027089f1-8986-472e-8bb7-c48e6f689717" providerId="ADAL" clId="{CEB0E3D6-EDBD-48B6-811E-94F3B59B26CE}" dt="2026-02-10T21:17:55.708" v="6464" actId="14100"/>
          <ac:spMkLst>
            <pc:docMk/>
            <pc:sldMk cId="2618223661" sldId="407"/>
            <ac:spMk id="2" creationId="{49C24064-5057-8CF2-90BB-B8D76F1B6520}"/>
          </ac:spMkLst>
        </pc:spChg>
      </pc:sldChg>
      <pc:sldChg chg="modSp add mod modAnim">
        <pc:chgData name="Patrick English" userId="027089f1-8986-472e-8bb7-c48e6f689717" providerId="ADAL" clId="{CEB0E3D6-EDBD-48B6-811E-94F3B59B26CE}" dt="2026-02-10T17:28:45.438" v="5848"/>
        <pc:sldMkLst>
          <pc:docMk/>
          <pc:sldMk cId="2870028178" sldId="408"/>
        </pc:sldMkLst>
        <pc:spChg chg="mod">
          <ac:chgData name="Patrick English" userId="027089f1-8986-472e-8bb7-c48e6f689717" providerId="ADAL" clId="{CEB0E3D6-EDBD-48B6-811E-94F3B59B26CE}" dt="2026-02-10T17:28:29.946" v="5847" actId="20577"/>
          <ac:spMkLst>
            <pc:docMk/>
            <pc:sldMk cId="2870028178" sldId="408"/>
            <ac:spMk id="2" creationId="{9581FE3B-8EFF-3F27-B2F2-60D50FA71F0D}"/>
          </ac:spMkLst>
        </pc:spChg>
      </pc:sldChg>
      <pc:sldChg chg="modSp add mod ord">
        <pc:chgData name="Patrick English" userId="027089f1-8986-472e-8bb7-c48e6f689717" providerId="ADAL" clId="{CEB0E3D6-EDBD-48B6-811E-94F3B59B26CE}" dt="2026-02-10T17:31:35.487" v="5863" actId="6549"/>
        <pc:sldMkLst>
          <pc:docMk/>
          <pc:sldMk cId="3925803922" sldId="409"/>
        </pc:sldMkLst>
        <pc:spChg chg="mod">
          <ac:chgData name="Patrick English" userId="027089f1-8986-472e-8bb7-c48e6f689717" providerId="ADAL" clId="{CEB0E3D6-EDBD-48B6-811E-94F3B59B26CE}" dt="2026-02-10T17:31:35.487" v="5863" actId="6549"/>
          <ac:spMkLst>
            <pc:docMk/>
            <pc:sldMk cId="3925803922" sldId="409"/>
            <ac:spMk id="2" creationId="{E977023A-7DCC-B369-473D-5AD536D1E86A}"/>
          </ac:spMkLst>
        </pc:spChg>
      </pc:sldChg>
      <pc:sldChg chg="modSp add mod">
        <pc:chgData name="Patrick English" userId="027089f1-8986-472e-8bb7-c48e6f689717" providerId="ADAL" clId="{CEB0E3D6-EDBD-48B6-811E-94F3B59B26CE}" dt="2026-02-11T15:35:17.313" v="6902" actId="20577"/>
        <pc:sldMkLst>
          <pc:docMk/>
          <pc:sldMk cId="1539741565" sldId="410"/>
        </pc:sldMkLst>
        <pc:spChg chg="mod">
          <ac:chgData name="Patrick English" userId="027089f1-8986-472e-8bb7-c48e6f689717" providerId="ADAL" clId="{CEB0E3D6-EDBD-48B6-811E-94F3B59B26CE}" dt="2026-02-11T15:35:17.313" v="6902" actId="20577"/>
          <ac:spMkLst>
            <pc:docMk/>
            <pc:sldMk cId="1539741565" sldId="410"/>
            <ac:spMk id="2" creationId="{FEFF65D0-26C6-C3FD-CBB7-922B3DD1BDA2}"/>
          </ac:spMkLst>
        </pc:spChg>
      </pc:sldChg>
      <pc:sldChg chg="addSp delSp modSp add mod">
        <pc:chgData name="Patrick English" userId="027089f1-8986-472e-8bb7-c48e6f689717" providerId="ADAL" clId="{CEB0E3D6-EDBD-48B6-811E-94F3B59B26CE}" dt="2026-02-06T14:30:03.768" v="2464" actId="1076"/>
        <pc:sldMkLst>
          <pc:docMk/>
          <pc:sldMk cId="89786434" sldId="411"/>
        </pc:sldMkLst>
        <pc:spChg chg="mod">
          <ac:chgData name="Patrick English" userId="027089f1-8986-472e-8bb7-c48e6f689717" providerId="ADAL" clId="{CEB0E3D6-EDBD-48B6-811E-94F3B59B26CE}" dt="2026-02-06T14:30:03.768" v="2464" actId="1076"/>
          <ac:spMkLst>
            <pc:docMk/>
            <pc:sldMk cId="89786434" sldId="411"/>
            <ac:spMk id="2" creationId="{AC6ED217-EC42-AC27-3B73-827EC3C1AD07}"/>
          </ac:spMkLst>
        </pc:spChg>
        <pc:picChg chg="add del">
          <ac:chgData name="Patrick English" userId="027089f1-8986-472e-8bb7-c48e6f689717" providerId="ADAL" clId="{CEB0E3D6-EDBD-48B6-811E-94F3B59B26CE}" dt="2026-02-06T03:07:03.015" v="2012" actId="478"/>
          <ac:picMkLst>
            <pc:docMk/>
            <pc:sldMk cId="89786434" sldId="411"/>
            <ac:picMk id="5" creationId="{95BDD0D9-0C85-1EF9-A84E-786DA4858D07}"/>
          </ac:picMkLst>
        </pc:picChg>
      </pc:sldChg>
      <pc:sldChg chg="modSp add mod modAnim">
        <pc:chgData name="Patrick English" userId="027089f1-8986-472e-8bb7-c48e6f689717" providerId="ADAL" clId="{CEB0E3D6-EDBD-48B6-811E-94F3B59B26CE}" dt="2026-02-10T21:09:40.212" v="6448" actId="14100"/>
        <pc:sldMkLst>
          <pc:docMk/>
          <pc:sldMk cId="2897158135" sldId="412"/>
        </pc:sldMkLst>
        <pc:spChg chg="mod">
          <ac:chgData name="Patrick English" userId="027089f1-8986-472e-8bb7-c48e6f689717" providerId="ADAL" clId="{CEB0E3D6-EDBD-48B6-811E-94F3B59B26CE}" dt="2026-02-10T21:09:40.212" v="6448" actId="14100"/>
          <ac:spMkLst>
            <pc:docMk/>
            <pc:sldMk cId="2897158135" sldId="412"/>
            <ac:spMk id="2" creationId="{0F50B283-61D3-9E1B-860A-6DFAEF5091D0}"/>
          </ac:spMkLst>
        </pc:spChg>
      </pc:sldChg>
      <pc:sldChg chg="add ord">
        <pc:chgData name="Patrick English" userId="027089f1-8986-472e-8bb7-c48e6f689717" providerId="ADAL" clId="{CEB0E3D6-EDBD-48B6-811E-94F3B59B26CE}" dt="2026-02-07T10:15:42.267" v="2598"/>
        <pc:sldMkLst>
          <pc:docMk/>
          <pc:sldMk cId="3379224271" sldId="413"/>
        </pc:sldMkLst>
      </pc:sldChg>
      <pc:sldChg chg="delSp modSp add mod ord modAnim">
        <pc:chgData name="Patrick English" userId="027089f1-8986-472e-8bb7-c48e6f689717" providerId="ADAL" clId="{CEB0E3D6-EDBD-48B6-811E-94F3B59B26CE}" dt="2026-02-11T16:47:04.224" v="7011" actId="6549"/>
        <pc:sldMkLst>
          <pc:docMk/>
          <pc:sldMk cId="3561798939" sldId="414"/>
        </pc:sldMkLst>
        <pc:spChg chg="mod">
          <ac:chgData name="Patrick English" userId="027089f1-8986-472e-8bb7-c48e6f689717" providerId="ADAL" clId="{CEB0E3D6-EDBD-48B6-811E-94F3B59B26CE}" dt="2026-02-11T16:47:04.224" v="7011" actId="6549"/>
          <ac:spMkLst>
            <pc:docMk/>
            <pc:sldMk cId="3561798939" sldId="414"/>
            <ac:spMk id="2" creationId="{10CD2479-FF7C-4C19-DB97-B964BB49F211}"/>
          </ac:spMkLst>
        </pc:spChg>
      </pc:sldChg>
      <pc:sldChg chg="addSp delSp modSp add mod">
        <pc:chgData name="Patrick English" userId="027089f1-8986-472e-8bb7-c48e6f689717" providerId="ADAL" clId="{CEB0E3D6-EDBD-48B6-811E-94F3B59B26CE}" dt="2026-02-07T17:50:18.987" v="3610" actId="1035"/>
        <pc:sldMkLst>
          <pc:docMk/>
          <pc:sldMk cId="1058322947" sldId="415"/>
        </pc:sldMkLst>
        <pc:spChg chg="mod">
          <ac:chgData name="Patrick English" userId="027089f1-8986-472e-8bb7-c48e6f689717" providerId="ADAL" clId="{CEB0E3D6-EDBD-48B6-811E-94F3B59B26CE}" dt="2026-02-07T17:50:18.987" v="3610" actId="1035"/>
          <ac:spMkLst>
            <pc:docMk/>
            <pc:sldMk cId="1058322947" sldId="415"/>
            <ac:spMk id="2" creationId="{367D0F64-2CF5-4F3A-C644-E8E70C78D459}"/>
          </ac:spMkLst>
        </pc:spChg>
        <pc:spChg chg="add mod">
          <ac:chgData name="Patrick English" userId="027089f1-8986-472e-8bb7-c48e6f689717" providerId="ADAL" clId="{CEB0E3D6-EDBD-48B6-811E-94F3B59B26CE}" dt="2026-02-07T17:30:38.602" v="3376" actId="1076"/>
          <ac:spMkLst>
            <pc:docMk/>
            <pc:sldMk cId="1058322947" sldId="415"/>
            <ac:spMk id="21" creationId="{17C14D79-ABAE-007A-74EA-9397D7E84AAC}"/>
          </ac:spMkLst>
        </pc:spChg>
        <pc:spChg chg="add mod">
          <ac:chgData name="Patrick English" userId="027089f1-8986-472e-8bb7-c48e6f689717" providerId="ADAL" clId="{CEB0E3D6-EDBD-48B6-811E-94F3B59B26CE}" dt="2026-02-07T17:30:38.602" v="3376" actId="1076"/>
          <ac:spMkLst>
            <pc:docMk/>
            <pc:sldMk cId="1058322947" sldId="415"/>
            <ac:spMk id="22" creationId="{6529898A-EB89-EC58-AC58-F3F9CA45B7C9}"/>
          </ac:spMkLst>
        </pc:spChg>
        <pc:picChg chg="add mod">
          <ac:chgData name="Patrick English" userId="027089f1-8986-472e-8bb7-c48e6f689717" providerId="ADAL" clId="{CEB0E3D6-EDBD-48B6-811E-94F3B59B26CE}" dt="2026-02-07T17:30:38.602" v="3376" actId="1076"/>
          <ac:picMkLst>
            <pc:docMk/>
            <pc:sldMk cId="1058322947" sldId="415"/>
            <ac:picMk id="15" creationId="{694BE448-4B5D-A036-F5D6-50A2EDAFB613}"/>
          </ac:picMkLst>
        </pc:picChg>
        <pc:picChg chg="add mod">
          <ac:chgData name="Patrick English" userId="027089f1-8986-472e-8bb7-c48e6f689717" providerId="ADAL" clId="{CEB0E3D6-EDBD-48B6-811E-94F3B59B26CE}" dt="2026-02-07T17:30:38.602" v="3376" actId="1076"/>
          <ac:picMkLst>
            <pc:docMk/>
            <pc:sldMk cId="1058322947" sldId="415"/>
            <ac:picMk id="16" creationId="{333B1E02-E608-384B-A9CF-48575296CA4E}"/>
          </ac:picMkLst>
        </pc:picChg>
        <pc:picChg chg="add mod">
          <ac:chgData name="Patrick English" userId="027089f1-8986-472e-8bb7-c48e6f689717" providerId="ADAL" clId="{CEB0E3D6-EDBD-48B6-811E-94F3B59B26CE}" dt="2026-02-07T17:30:38.602" v="3376" actId="1076"/>
          <ac:picMkLst>
            <pc:docMk/>
            <pc:sldMk cId="1058322947" sldId="415"/>
            <ac:picMk id="17" creationId="{A560F779-B4B4-1B44-D936-B9F167DE0CBF}"/>
          </ac:picMkLst>
        </pc:picChg>
        <pc:picChg chg="add mod">
          <ac:chgData name="Patrick English" userId="027089f1-8986-472e-8bb7-c48e6f689717" providerId="ADAL" clId="{CEB0E3D6-EDBD-48B6-811E-94F3B59B26CE}" dt="2026-02-07T17:30:38.602" v="3376" actId="1076"/>
          <ac:picMkLst>
            <pc:docMk/>
            <pc:sldMk cId="1058322947" sldId="415"/>
            <ac:picMk id="18" creationId="{3C957922-87AA-F04E-F39F-A8343D72F837}"/>
          </ac:picMkLst>
        </pc:picChg>
        <pc:picChg chg="add mod">
          <ac:chgData name="Patrick English" userId="027089f1-8986-472e-8bb7-c48e6f689717" providerId="ADAL" clId="{CEB0E3D6-EDBD-48B6-811E-94F3B59B26CE}" dt="2026-02-07T17:30:38.602" v="3376" actId="1076"/>
          <ac:picMkLst>
            <pc:docMk/>
            <pc:sldMk cId="1058322947" sldId="415"/>
            <ac:picMk id="19" creationId="{976A4DDF-16EB-2B20-E8BE-662D39DCEA67}"/>
          </ac:picMkLst>
        </pc:picChg>
        <pc:picChg chg="add mod">
          <ac:chgData name="Patrick English" userId="027089f1-8986-472e-8bb7-c48e6f689717" providerId="ADAL" clId="{CEB0E3D6-EDBD-48B6-811E-94F3B59B26CE}" dt="2026-02-07T17:30:38.602" v="3376" actId="1076"/>
          <ac:picMkLst>
            <pc:docMk/>
            <pc:sldMk cId="1058322947" sldId="415"/>
            <ac:picMk id="20" creationId="{D8F0C52B-5E0D-CF26-6455-10AE6F3D4F47}"/>
          </ac:picMkLst>
        </pc:picChg>
        <pc:picChg chg="add mod">
          <ac:chgData name="Patrick English" userId="027089f1-8986-472e-8bb7-c48e6f689717" providerId="ADAL" clId="{CEB0E3D6-EDBD-48B6-811E-94F3B59B26CE}" dt="2026-02-07T17:30:38.602" v="3376" actId="1076"/>
          <ac:picMkLst>
            <pc:docMk/>
            <pc:sldMk cId="1058322947" sldId="415"/>
            <ac:picMk id="23" creationId="{BCFB854B-1435-DED8-4E9E-D009F43AB9B6}"/>
          </ac:picMkLst>
        </pc:picChg>
      </pc:sldChg>
      <pc:sldChg chg="addSp modSp add mod">
        <pc:chgData name="Patrick English" userId="027089f1-8986-472e-8bb7-c48e6f689717" providerId="ADAL" clId="{CEB0E3D6-EDBD-48B6-811E-94F3B59B26CE}" dt="2026-02-07T17:49:13.322" v="3583" actId="14100"/>
        <pc:sldMkLst>
          <pc:docMk/>
          <pc:sldMk cId="2137844382" sldId="416"/>
        </pc:sldMkLst>
        <pc:spChg chg="mod">
          <ac:chgData name="Patrick English" userId="027089f1-8986-472e-8bb7-c48e6f689717" providerId="ADAL" clId="{CEB0E3D6-EDBD-48B6-811E-94F3B59B26CE}" dt="2026-02-07T17:49:13.322" v="3583" actId="14100"/>
          <ac:spMkLst>
            <pc:docMk/>
            <pc:sldMk cId="2137844382" sldId="416"/>
            <ac:spMk id="2" creationId="{27AD8DC5-7551-2874-BBE7-7EDEC6D7D21C}"/>
          </ac:spMkLst>
        </pc:spChg>
        <pc:spChg chg="add mod">
          <ac:chgData name="Patrick English" userId="027089f1-8986-472e-8bb7-c48e6f689717" providerId="ADAL" clId="{CEB0E3D6-EDBD-48B6-811E-94F3B59B26CE}" dt="2026-02-07T17:32:19.309" v="3389" actId="1076"/>
          <ac:spMkLst>
            <pc:docMk/>
            <pc:sldMk cId="2137844382" sldId="416"/>
            <ac:spMk id="12" creationId="{6EC5A765-0FD9-6A66-D917-93DA69234F53}"/>
          </ac:spMkLst>
        </pc:spChg>
        <pc:spChg chg="add mod">
          <ac:chgData name="Patrick English" userId="027089f1-8986-472e-8bb7-c48e6f689717" providerId="ADAL" clId="{CEB0E3D6-EDBD-48B6-811E-94F3B59B26CE}" dt="2026-02-07T17:32:19.309" v="3389" actId="1076"/>
          <ac:spMkLst>
            <pc:docMk/>
            <pc:sldMk cId="2137844382" sldId="416"/>
            <ac:spMk id="13" creationId="{EAD07DEC-CBCF-E661-C394-9C23DE301AD3}"/>
          </ac:spMkLst>
        </pc:spChg>
        <pc:spChg chg="add mod">
          <ac:chgData name="Patrick English" userId="027089f1-8986-472e-8bb7-c48e6f689717" providerId="ADAL" clId="{CEB0E3D6-EDBD-48B6-811E-94F3B59B26CE}" dt="2026-02-07T17:32:19.309" v="3389" actId="1076"/>
          <ac:spMkLst>
            <pc:docMk/>
            <pc:sldMk cId="2137844382" sldId="416"/>
            <ac:spMk id="14" creationId="{F8B4F0EA-5A9C-8841-BC52-281BA524F7F1}"/>
          </ac:spMkLst>
        </pc:spChg>
        <pc:spChg chg="add mod">
          <ac:chgData name="Patrick English" userId="027089f1-8986-472e-8bb7-c48e6f689717" providerId="ADAL" clId="{CEB0E3D6-EDBD-48B6-811E-94F3B59B26CE}" dt="2026-02-07T17:32:19.309" v="3389" actId="1076"/>
          <ac:spMkLst>
            <pc:docMk/>
            <pc:sldMk cId="2137844382" sldId="416"/>
            <ac:spMk id="16" creationId="{E346D841-CBBB-BD5A-4973-6F488AD53687}"/>
          </ac:spMkLst>
        </pc:spChg>
        <pc:picChg chg="add mod">
          <ac:chgData name="Patrick English" userId="027089f1-8986-472e-8bb7-c48e6f689717" providerId="ADAL" clId="{CEB0E3D6-EDBD-48B6-811E-94F3B59B26CE}" dt="2026-02-07T17:32:19.309" v="3389" actId="1076"/>
          <ac:picMkLst>
            <pc:docMk/>
            <pc:sldMk cId="2137844382" sldId="416"/>
            <ac:picMk id="4" creationId="{63FF60BB-9245-98EA-C70F-D409B176601B}"/>
          </ac:picMkLst>
        </pc:picChg>
        <pc:picChg chg="add mod">
          <ac:chgData name="Patrick English" userId="027089f1-8986-472e-8bb7-c48e6f689717" providerId="ADAL" clId="{CEB0E3D6-EDBD-48B6-811E-94F3B59B26CE}" dt="2026-02-07T17:32:19.309" v="3389" actId="1076"/>
          <ac:picMkLst>
            <pc:docMk/>
            <pc:sldMk cId="2137844382" sldId="416"/>
            <ac:picMk id="8" creationId="{F429B0F2-D3B2-8256-AAB0-1C12A45B716F}"/>
          </ac:picMkLst>
        </pc:picChg>
        <pc:picChg chg="add mod">
          <ac:chgData name="Patrick English" userId="027089f1-8986-472e-8bb7-c48e6f689717" providerId="ADAL" clId="{CEB0E3D6-EDBD-48B6-811E-94F3B59B26CE}" dt="2026-02-07T17:32:19.309" v="3389" actId="1076"/>
          <ac:picMkLst>
            <pc:docMk/>
            <pc:sldMk cId="2137844382" sldId="416"/>
            <ac:picMk id="9" creationId="{340F4279-F188-9EC7-9437-DF1FC9AD6727}"/>
          </ac:picMkLst>
        </pc:picChg>
        <pc:picChg chg="add mod">
          <ac:chgData name="Patrick English" userId="027089f1-8986-472e-8bb7-c48e6f689717" providerId="ADAL" clId="{CEB0E3D6-EDBD-48B6-811E-94F3B59B26CE}" dt="2026-02-07T17:32:19.309" v="3389" actId="1076"/>
          <ac:picMkLst>
            <pc:docMk/>
            <pc:sldMk cId="2137844382" sldId="416"/>
            <ac:picMk id="10" creationId="{342073D8-5CE3-BA6E-CE55-D498FE216BE7}"/>
          </ac:picMkLst>
        </pc:picChg>
        <pc:picChg chg="add mod">
          <ac:chgData name="Patrick English" userId="027089f1-8986-472e-8bb7-c48e6f689717" providerId="ADAL" clId="{CEB0E3D6-EDBD-48B6-811E-94F3B59B26CE}" dt="2026-02-07T17:32:19.309" v="3389" actId="1076"/>
          <ac:picMkLst>
            <pc:docMk/>
            <pc:sldMk cId="2137844382" sldId="416"/>
            <ac:picMk id="11" creationId="{DCDF8806-F119-A639-4D38-B3B0CA15DFB2}"/>
          </ac:picMkLst>
        </pc:picChg>
        <pc:picChg chg="add mod">
          <ac:chgData name="Patrick English" userId="027089f1-8986-472e-8bb7-c48e6f689717" providerId="ADAL" clId="{CEB0E3D6-EDBD-48B6-811E-94F3B59B26CE}" dt="2026-02-07T17:32:19.309" v="3389" actId="1076"/>
          <ac:picMkLst>
            <pc:docMk/>
            <pc:sldMk cId="2137844382" sldId="416"/>
            <ac:picMk id="15" creationId="{8574600F-0E18-1332-04DC-63A61A747B49}"/>
          </ac:picMkLst>
        </pc:picChg>
      </pc:sldChg>
      <pc:sldChg chg="modSp add mod modAnim">
        <pc:chgData name="Patrick English" userId="027089f1-8986-472e-8bb7-c48e6f689717" providerId="ADAL" clId="{CEB0E3D6-EDBD-48B6-811E-94F3B59B26CE}" dt="2026-02-11T16:18:25.749" v="6976" actId="6549"/>
        <pc:sldMkLst>
          <pc:docMk/>
          <pc:sldMk cId="1016682624" sldId="417"/>
        </pc:sldMkLst>
        <pc:spChg chg="mod">
          <ac:chgData name="Patrick English" userId="027089f1-8986-472e-8bb7-c48e6f689717" providerId="ADAL" clId="{CEB0E3D6-EDBD-48B6-811E-94F3B59B26CE}" dt="2026-02-11T16:18:25.749" v="6976" actId="6549"/>
          <ac:spMkLst>
            <pc:docMk/>
            <pc:sldMk cId="1016682624" sldId="417"/>
            <ac:spMk id="2" creationId="{A7CC453E-832D-0EE3-3927-10E24E02D305}"/>
          </ac:spMkLst>
        </pc:spChg>
      </pc:sldChg>
      <pc:sldChg chg="modSp add mod">
        <pc:chgData name="Patrick English" userId="027089f1-8986-472e-8bb7-c48e6f689717" providerId="ADAL" clId="{CEB0E3D6-EDBD-48B6-811E-94F3B59B26CE}" dt="2026-02-11T15:11:42.177" v="6761" actId="20577"/>
        <pc:sldMkLst>
          <pc:docMk/>
          <pc:sldMk cId="2699140027" sldId="418"/>
        </pc:sldMkLst>
        <pc:spChg chg="mod">
          <ac:chgData name="Patrick English" userId="027089f1-8986-472e-8bb7-c48e6f689717" providerId="ADAL" clId="{CEB0E3D6-EDBD-48B6-811E-94F3B59B26CE}" dt="2026-02-11T15:11:42.177" v="6761" actId="20577"/>
          <ac:spMkLst>
            <pc:docMk/>
            <pc:sldMk cId="2699140027" sldId="418"/>
            <ac:spMk id="2" creationId="{1256DEA9-1B75-F7E3-BD1B-9B3F962A92D4}"/>
          </ac:spMkLst>
        </pc:spChg>
      </pc:sldChg>
      <pc:sldChg chg="modSp add mod">
        <pc:chgData name="Patrick English" userId="027089f1-8986-472e-8bb7-c48e6f689717" providerId="ADAL" clId="{CEB0E3D6-EDBD-48B6-811E-94F3B59B26CE}" dt="2026-02-08T21:35:27.168" v="5544"/>
        <pc:sldMkLst>
          <pc:docMk/>
          <pc:sldMk cId="619686218" sldId="419"/>
        </pc:sldMkLst>
        <pc:spChg chg="mod">
          <ac:chgData name="Patrick English" userId="027089f1-8986-472e-8bb7-c48e6f689717" providerId="ADAL" clId="{CEB0E3D6-EDBD-48B6-811E-94F3B59B26CE}" dt="2026-02-08T21:35:27.168" v="5544"/>
          <ac:spMkLst>
            <pc:docMk/>
            <pc:sldMk cId="619686218" sldId="419"/>
            <ac:spMk id="2" creationId="{070E3A7B-D7C4-0EE7-B1E2-41E9B4EEDC77}"/>
          </ac:spMkLst>
        </pc:spChg>
      </pc:sldChg>
      <pc:sldChg chg="modSp add mod">
        <pc:chgData name="Patrick English" userId="027089f1-8986-472e-8bb7-c48e6f689717" providerId="ADAL" clId="{CEB0E3D6-EDBD-48B6-811E-94F3B59B26CE}" dt="2026-02-10T20:38:42.594" v="6367" actId="1076"/>
        <pc:sldMkLst>
          <pc:docMk/>
          <pc:sldMk cId="4079625547" sldId="420"/>
        </pc:sldMkLst>
        <pc:spChg chg="mod">
          <ac:chgData name="Patrick English" userId="027089f1-8986-472e-8bb7-c48e6f689717" providerId="ADAL" clId="{CEB0E3D6-EDBD-48B6-811E-94F3B59B26CE}" dt="2026-02-08T21:35:31.782" v="5545"/>
          <ac:spMkLst>
            <pc:docMk/>
            <pc:sldMk cId="4079625547" sldId="420"/>
            <ac:spMk id="2" creationId="{8D130656-5FE2-54FD-599E-11E356FEB036}"/>
          </ac:spMkLst>
        </pc:spChg>
        <pc:picChg chg="mod">
          <ac:chgData name="Patrick English" userId="027089f1-8986-472e-8bb7-c48e6f689717" providerId="ADAL" clId="{CEB0E3D6-EDBD-48B6-811E-94F3B59B26CE}" dt="2026-02-10T20:38:42.594" v="6367" actId="1076"/>
          <ac:picMkLst>
            <pc:docMk/>
            <pc:sldMk cId="4079625547" sldId="420"/>
            <ac:picMk id="5" creationId="{17BD738D-C93A-3552-D259-48AFB814EE0F}"/>
          </ac:picMkLst>
        </pc:picChg>
      </pc:sldChg>
      <pc:sldChg chg="modSp add modAnim">
        <pc:chgData name="Patrick English" userId="027089f1-8986-472e-8bb7-c48e6f689717" providerId="ADAL" clId="{CEB0E3D6-EDBD-48B6-811E-94F3B59B26CE}" dt="2026-02-10T17:29:53.884" v="5856" actId="20577"/>
        <pc:sldMkLst>
          <pc:docMk/>
          <pc:sldMk cId="3004383924" sldId="421"/>
        </pc:sldMkLst>
        <pc:spChg chg="mod">
          <ac:chgData name="Patrick English" userId="027089f1-8986-472e-8bb7-c48e6f689717" providerId="ADAL" clId="{CEB0E3D6-EDBD-48B6-811E-94F3B59B26CE}" dt="2026-02-10T17:29:53.884" v="5856" actId="20577"/>
          <ac:spMkLst>
            <pc:docMk/>
            <pc:sldMk cId="3004383924" sldId="421"/>
            <ac:spMk id="2" creationId="{DDE3F9ED-8E03-C084-F829-8AF65BBA03FF}"/>
          </ac:spMkLst>
        </pc:spChg>
      </pc:sldChg>
      <pc:sldChg chg="delSp modSp add mod">
        <pc:chgData name="Patrick English" userId="027089f1-8986-472e-8bb7-c48e6f689717" providerId="ADAL" clId="{CEB0E3D6-EDBD-48B6-811E-94F3B59B26CE}" dt="2026-02-11T16:28:20.528" v="7005" actId="1076"/>
        <pc:sldMkLst>
          <pc:docMk/>
          <pc:sldMk cId="2170739833" sldId="422"/>
        </pc:sldMkLst>
        <pc:spChg chg="mod">
          <ac:chgData name="Patrick English" userId="027089f1-8986-472e-8bb7-c48e6f689717" providerId="ADAL" clId="{CEB0E3D6-EDBD-48B6-811E-94F3B59B26CE}" dt="2026-02-11T16:28:20.528" v="7005" actId="1076"/>
          <ac:spMkLst>
            <pc:docMk/>
            <pc:sldMk cId="2170739833" sldId="422"/>
            <ac:spMk id="2" creationId="{F0F2E8A6-D545-78B7-FAD3-59FEEA68E092}"/>
          </ac:spMkLst>
        </pc:spChg>
        <pc:picChg chg="del">
          <ac:chgData name="Patrick English" userId="027089f1-8986-472e-8bb7-c48e6f689717" providerId="ADAL" clId="{CEB0E3D6-EDBD-48B6-811E-94F3B59B26CE}" dt="2026-02-11T15:57:45.652" v="6905" actId="478"/>
          <ac:picMkLst>
            <pc:docMk/>
            <pc:sldMk cId="2170739833" sldId="422"/>
            <ac:picMk id="9" creationId="{07AD69C2-F18D-AECA-75E4-807C80B8D9EB}"/>
          </ac:picMkLst>
        </pc:picChg>
        <pc:picChg chg="del">
          <ac:chgData name="Patrick English" userId="027089f1-8986-472e-8bb7-c48e6f689717" providerId="ADAL" clId="{CEB0E3D6-EDBD-48B6-811E-94F3B59B26CE}" dt="2026-02-11T15:57:44.060" v="6904" actId="478"/>
          <ac:picMkLst>
            <pc:docMk/>
            <pc:sldMk cId="2170739833" sldId="422"/>
            <ac:picMk id="11" creationId="{3EF9A2FD-A37F-F0D1-BE4F-4952DCB6D0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60">
            <a:extLst>
              <a:ext uri="{FF2B5EF4-FFF2-40B4-BE49-F238E27FC236}">
                <a16:creationId xmlns:a16="http://schemas.microsoft.com/office/drawing/2014/main" id="{AD61ACCE-0F4E-132D-2D8B-41F2FE4BAC57}"/>
              </a:ext>
            </a:extLst>
          </p:cNvPr>
          <p:cNvSpPr>
            <a:spLocks noGrp="1" noRot="1" noChangeAspect="1"/>
          </p:cNvSpPr>
          <p:nvPr>
            <p:ph type="sldImg" idx="2"/>
          </p:nvPr>
        </p:nvSpPr>
        <p:spPr>
          <a:xfrm>
            <a:off x="381003" y="685800"/>
            <a:ext cx="6096003" cy="3429000"/>
          </a:xfrm>
          <a:prstGeom prst="rect">
            <a:avLst/>
          </a:prstGeom>
          <a:noFill/>
          <a:ln>
            <a:noFill/>
            <a:prstDash val="solid"/>
          </a:ln>
        </p:spPr>
      </p:sp>
      <p:sp>
        <p:nvSpPr>
          <p:cNvPr id="3" name="Shape 61">
            <a:extLst>
              <a:ext uri="{FF2B5EF4-FFF2-40B4-BE49-F238E27FC236}">
                <a16:creationId xmlns:a16="http://schemas.microsoft.com/office/drawing/2014/main" id="{D5E139E3-6AD7-BD3A-9B8E-062432BDDDF6}"/>
              </a:ext>
            </a:extLst>
          </p:cNvPr>
          <p:cNvSpPr txBox="1">
            <a:spLocks noGrp="1"/>
          </p:cNvSpPr>
          <p:nvPr>
            <p:ph type="body" sz="quarter" idx="3"/>
          </p:nvPr>
        </p:nvSpPr>
        <p:spPr>
          <a:xfrm>
            <a:off x="914400" y="4343400"/>
            <a:ext cx="5029200" cy="4114800"/>
          </a:xfrm>
          <a:prstGeom prst="rect">
            <a:avLst/>
          </a:prstGeom>
          <a:noFill/>
          <a:ln>
            <a:noFill/>
          </a:ln>
        </p:spPr>
        <p:txBody>
          <a:bodyPr vert="horz" wrap="square" lIns="91440" tIns="45720" rIns="91440" bIns="45720" anchor="t" anchorCtr="0" compatLnSpc="1">
            <a:noAutofit/>
          </a:bodyPr>
          <a:lstStyle/>
          <a:p>
            <a:pPr lvl="0"/>
            <a:endParaRPr lang="en-US"/>
          </a:p>
        </p:txBody>
      </p:sp>
    </p:spTree>
    <p:extLst>
      <p:ext uri="{BB962C8B-B14F-4D97-AF65-F5344CB8AC3E}">
        <p14:creationId xmlns:p14="http://schemas.microsoft.com/office/powerpoint/2010/main" val="2285278727"/>
      </p:ext>
    </p:extLst>
  </p:cSld>
  <p:clrMap bg1="lt1" tx1="dk1" bg2="lt2" tx2="dk2" accent1="accent1" accent2="accent2" accent3="accent3" accent4="accent4" accent5="accent5" accent6="accent6" hlink="hlink" folHlink="folHlink"/>
  <p:notesStyle>
    <a:lvl1pPr marL="0" marR="0" lvl="0" indent="0" defTabSz="457200" rtl="0" fontAlgn="auto" hangingPunct="1">
      <a:lnSpc>
        <a:spcPct val="117999"/>
      </a:lnSpc>
      <a:spcBef>
        <a:spcPts val="0"/>
      </a:spcBef>
      <a:spcAft>
        <a:spcPts val="0"/>
      </a:spcAft>
      <a:buNone/>
      <a:tabLst/>
      <a:defRPr lang="en-US" sz="2200" b="0" i="0" u="none" strike="noStrike" kern="0" cap="none" spc="0" baseline="0">
        <a:solidFill>
          <a:srgbClr val="000000"/>
        </a:solidFill>
        <a:uFillTx/>
        <a:latin typeface="Helvetica Neue"/>
        <a:ea typeface="Helvetica Neue"/>
        <a:cs typeface="Helvetica Neue"/>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8B3EEA-825F-3E38-04DB-CBD13EA2BC8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C44794A-C712-8FD5-92F7-82E3FD7E3D69}"/>
              </a:ext>
            </a:extLst>
          </p:cNvPr>
          <p:cNvSpPr txBox="1">
            <a:spLocks noGrp="1"/>
          </p:cNvSpPr>
          <p:nvPr>
            <p:ph type="body" sz="quarter"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Slide +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19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3D2AED54-6A5E-8D99-1283-C592D626DB78}"/>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825502" rtl="0" fontAlgn="auto" hangingPunct="0">
              <a:lnSpc>
                <a:spcPct val="100000"/>
              </a:lnSpc>
              <a:spcBef>
                <a:spcPts val="0"/>
              </a:spcBef>
              <a:spcAft>
                <a:spcPts val="0"/>
              </a:spcAft>
              <a:buNone/>
              <a:tabLst/>
              <a:defRPr lang="en-US" sz="7000" b="0" i="0" u="none" strike="noStrike" kern="0" cap="none" spc="0" baseline="0">
                <a:solidFill>
                  <a:srgbClr val="003B75"/>
                </a:solidFill>
                <a:uFillTx/>
                <a:latin typeface="Helvetica"/>
                <a:ea typeface="Helvetica"/>
                <a:cs typeface="Helvetica"/>
              </a:defRPr>
            </a:lvl1pPr>
          </a:lstStyle>
          <a:p>
            <a:pPr lvl="0"/>
            <a:endParaRPr lang="en-US"/>
          </a:p>
        </p:txBody>
      </p:sp>
    </p:spTree>
    <p:extLst>
      <p:ext uri="{BB962C8B-B14F-4D97-AF65-F5344CB8AC3E}">
        <p14:creationId xmlns:p14="http://schemas.microsoft.com/office/powerpoint/2010/main" val="7062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Blank Slide with photo">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C26DD38D-FFD8-44E1-59EC-6C342BFE38D6}"/>
              </a:ext>
            </a:extLst>
          </p:cNvPr>
          <p:cNvSpPr txBox="1">
            <a:spLocks noGrp="1"/>
          </p:cNvSpPr>
          <p:nvPr>
            <p:ph type="pic" idx="4294967295"/>
          </p:nvPr>
        </p:nvSpPr>
        <p:spPr>
          <a:xfrm>
            <a:off x="3810323" y="3676272"/>
            <a:ext cx="2437744" cy="2383868"/>
          </a:xfrm>
        </p:spPr>
        <p:txBody>
          <a:bodyPr lIns="91440" tIns="45720" rIns="91440" bIns="45720" anchor="t">
            <a:noAutofit/>
          </a:bodyPr>
          <a:lstStyle>
            <a:lvl1pPr>
              <a:defRPr/>
            </a:lvl1pPr>
          </a:lstStyle>
          <a:p>
            <a:pPr lvl="0"/>
            <a:endParaRPr lang="en-US"/>
          </a:p>
        </p:txBody>
      </p:sp>
      <p:sp>
        <p:nvSpPr>
          <p:cNvPr id="3" name="Picture Placeholder 2">
            <a:extLst>
              <a:ext uri="{FF2B5EF4-FFF2-40B4-BE49-F238E27FC236}">
                <a16:creationId xmlns:a16="http://schemas.microsoft.com/office/drawing/2014/main" id="{3DFEBBD7-CB9B-595F-75AC-D76DB2FE8E02}"/>
              </a:ext>
            </a:extLst>
          </p:cNvPr>
          <p:cNvSpPr txBox="1">
            <a:spLocks noGrp="1"/>
          </p:cNvSpPr>
          <p:nvPr>
            <p:ph type="pic" idx="4294967295"/>
          </p:nvPr>
        </p:nvSpPr>
        <p:spPr>
          <a:xfrm>
            <a:off x="7391726" y="3676272"/>
            <a:ext cx="2437744" cy="2383868"/>
          </a:xfrm>
        </p:spPr>
        <p:txBody>
          <a:bodyPr lIns="91440" tIns="45720" rIns="91440" bIns="45720" anchor="t">
            <a:noAutofit/>
          </a:bodyPr>
          <a:lstStyle>
            <a:lvl1pPr>
              <a:defRPr/>
            </a:lvl1pPr>
          </a:lstStyle>
          <a:p>
            <a:pPr lvl="0"/>
            <a:endParaRPr lang="en-US"/>
          </a:p>
        </p:txBody>
      </p:sp>
      <p:sp>
        <p:nvSpPr>
          <p:cNvPr id="4" name="Picture Placeholder 2">
            <a:extLst>
              <a:ext uri="{FF2B5EF4-FFF2-40B4-BE49-F238E27FC236}">
                <a16:creationId xmlns:a16="http://schemas.microsoft.com/office/drawing/2014/main" id="{1076FD91-144C-A30A-F18A-A9074F205060}"/>
              </a:ext>
            </a:extLst>
          </p:cNvPr>
          <p:cNvSpPr txBox="1">
            <a:spLocks noGrp="1"/>
          </p:cNvSpPr>
          <p:nvPr>
            <p:ph type="pic" idx="4294967295"/>
          </p:nvPr>
        </p:nvSpPr>
        <p:spPr>
          <a:xfrm>
            <a:off x="10973129" y="3676272"/>
            <a:ext cx="2437744" cy="2383868"/>
          </a:xfrm>
        </p:spPr>
        <p:txBody>
          <a:bodyPr lIns="91440" tIns="45720" rIns="91440" bIns="45720" anchor="t">
            <a:noAutofit/>
          </a:bodyPr>
          <a:lstStyle>
            <a:lvl1pPr>
              <a:defRPr/>
            </a:lvl1pPr>
          </a:lstStyle>
          <a:p>
            <a:pPr lvl="0"/>
            <a:endParaRPr lang="en-US"/>
          </a:p>
        </p:txBody>
      </p:sp>
      <p:sp>
        <p:nvSpPr>
          <p:cNvPr id="5" name="Picture Placeholder 2">
            <a:extLst>
              <a:ext uri="{FF2B5EF4-FFF2-40B4-BE49-F238E27FC236}">
                <a16:creationId xmlns:a16="http://schemas.microsoft.com/office/drawing/2014/main" id="{BA0A9050-3D27-7F61-0F0F-66AFB94D1313}"/>
              </a:ext>
            </a:extLst>
          </p:cNvPr>
          <p:cNvSpPr txBox="1">
            <a:spLocks noGrp="1"/>
          </p:cNvSpPr>
          <p:nvPr>
            <p:ph type="pic" idx="4294967295"/>
          </p:nvPr>
        </p:nvSpPr>
        <p:spPr>
          <a:xfrm>
            <a:off x="14554523" y="3676272"/>
            <a:ext cx="2437744" cy="2383868"/>
          </a:xfrm>
        </p:spPr>
        <p:txBody>
          <a:bodyPr lIns="91440" tIns="45720" rIns="91440" bIns="45720" anchor="t">
            <a:noAutofit/>
          </a:bodyPr>
          <a:lstStyle>
            <a:lvl1pPr>
              <a:defRPr/>
            </a:lvl1pPr>
          </a:lstStyle>
          <a:p>
            <a:pPr lvl="0"/>
            <a:endParaRPr lang="en-US"/>
          </a:p>
        </p:txBody>
      </p:sp>
      <p:sp>
        <p:nvSpPr>
          <p:cNvPr id="6" name="Picture Placeholder 2">
            <a:extLst>
              <a:ext uri="{FF2B5EF4-FFF2-40B4-BE49-F238E27FC236}">
                <a16:creationId xmlns:a16="http://schemas.microsoft.com/office/drawing/2014/main" id="{9F77CDF9-0C2F-DBAD-CE38-D45F5BAB2B89}"/>
              </a:ext>
            </a:extLst>
          </p:cNvPr>
          <p:cNvSpPr txBox="1">
            <a:spLocks noGrp="1"/>
          </p:cNvSpPr>
          <p:nvPr>
            <p:ph type="pic" idx="4294967295"/>
          </p:nvPr>
        </p:nvSpPr>
        <p:spPr>
          <a:xfrm>
            <a:off x="18135926" y="3676272"/>
            <a:ext cx="2437744" cy="2383868"/>
          </a:xfrm>
        </p:spPr>
        <p:txBody>
          <a:bodyPr lIns="91440" tIns="45720" rIns="91440" bIns="45720" anchor="t">
            <a:noAutofit/>
          </a:bodyPr>
          <a:lstStyle>
            <a:lvl1pPr>
              <a:defRPr/>
            </a:lvl1pPr>
          </a:lstStyle>
          <a:p>
            <a:pPr lvl="0"/>
            <a:endParaRPr lang="en-US"/>
          </a:p>
        </p:txBody>
      </p:sp>
      <p:sp>
        <p:nvSpPr>
          <p:cNvPr id="7" name="Picture Placeholder 2">
            <a:extLst>
              <a:ext uri="{FF2B5EF4-FFF2-40B4-BE49-F238E27FC236}">
                <a16:creationId xmlns:a16="http://schemas.microsoft.com/office/drawing/2014/main" id="{C69B33D4-4814-9814-C7E8-4C9145BA423F}"/>
              </a:ext>
            </a:extLst>
          </p:cNvPr>
          <p:cNvSpPr txBox="1">
            <a:spLocks noGrp="1"/>
          </p:cNvSpPr>
          <p:nvPr>
            <p:ph type="pic" idx="4294967295"/>
          </p:nvPr>
        </p:nvSpPr>
        <p:spPr>
          <a:xfrm>
            <a:off x="3810323" y="7118347"/>
            <a:ext cx="2437744" cy="2383868"/>
          </a:xfrm>
        </p:spPr>
        <p:txBody>
          <a:bodyPr lIns="91440" tIns="45720" rIns="91440" bIns="45720" anchor="t">
            <a:noAutofit/>
          </a:bodyPr>
          <a:lstStyle>
            <a:lvl1pPr>
              <a:defRPr/>
            </a:lvl1pPr>
          </a:lstStyle>
          <a:p>
            <a:pPr lvl="0"/>
            <a:endParaRPr lang="en-US"/>
          </a:p>
        </p:txBody>
      </p:sp>
      <p:sp>
        <p:nvSpPr>
          <p:cNvPr id="8" name="Picture Placeholder 2">
            <a:extLst>
              <a:ext uri="{FF2B5EF4-FFF2-40B4-BE49-F238E27FC236}">
                <a16:creationId xmlns:a16="http://schemas.microsoft.com/office/drawing/2014/main" id="{533D8FFB-2949-015A-AB91-07974A645757}"/>
              </a:ext>
            </a:extLst>
          </p:cNvPr>
          <p:cNvSpPr txBox="1">
            <a:spLocks noGrp="1"/>
          </p:cNvSpPr>
          <p:nvPr>
            <p:ph type="pic" idx="4294967295"/>
          </p:nvPr>
        </p:nvSpPr>
        <p:spPr>
          <a:xfrm>
            <a:off x="7391726" y="7118347"/>
            <a:ext cx="2437744" cy="2383868"/>
          </a:xfrm>
        </p:spPr>
        <p:txBody>
          <a:bodyPr lIns="91440" tIns="45720" rIns="91440" bIns="45720" anchor="t">
            <a:noAutofit/>
          </a:bodyPr>
          <a:lstStyle>
            <a:lvl1pPr>
              <a:defRPr/>
            </a:lvl1pPr>
          </a:lstStyle>
          <a:p>
            <a:pPr lvl="0"/>
            <a:endParaRPr lang="en-US"/>
          </a:p>
        </p:txBody>
      </p:sp>
      <p:sp>
        <p:nvSpPr>
          <p:cNvPr id="9" name="Picture Placeholder 2">
            <a:extLst>
              <a:ext uri="{FF2B5EF4-FFF2-40B4-BE49-F238E27FC236}">
                <a16:creationId xmlns:a16="http://schemas.microsoft.com/office/drawing/2014/main" id="{FCBF2A78-5B61-3315-6F93-81E521A0B4F4}"/>
              </a:ext>
            </a:extLst>
          </p:cNvPr>
          <p:cNvSpPr txBox="1">
            <a:spLocks noGrp="1"/>
          </p:cNvSpPr>
          <p:nvPr>
            <p:ph type="pic" idx="4294967295"/>
          </p:nvPr>
        </p:nvSpPr>
        <p:spPr>
          <a:xfrm>
            <a:off x="10973129" y="7118347"/>
            <a:ext cx="2437744" cy="2383868"/>
          </a:xfrm>
        </p:spPr>
        <p:txBody>
          <a:bodyPr lIns="91440" tIns="45720" rIns="91440" bIns="45720" anchor="t">
            <a:noAutofit/>
          </a:bodyPr>
          <a:lstStyle>
            <a:lvl1pPr>
              <a:defRPr/>
            </a:lvl1pPr>
          </a:lstStyle>
          <a:p>
            <a:pPr lvl="0"/>
            <a:endParaRPr lang="en-US"/>
          </a:p>
        </p:txBody>
      </p:sp>
      <p:sp>
        <p:nvSpPr>
          <p:cNvPr id="10" name="Picture Placeholder 2">
            <a:extLst>
              <a:ext uri="{FF2B5EF4-FFF2-40B4-BE49-F238E27FC236}">
                <a16:creationId xmlns:a16="http://schemas.microsoft.com/office/drawing/2014/main" id="{B159A918-D8DC-5424-050D-3E2AE9672630}"/>
              </a:ext>
            </a:extLst>
          </p:cNvPr>
          <p:cNvSpPr txBox="1">
            <a:spLocks noGrp="1"/>
          </p:cNvSpPr>
          <p:nvPr>
            <p:ph type="pic" idx="4294967295"/>
          </p:nvPr>
        </p:nvSpPr>
        <p:spPr>
          <a:xfrm>
            <a:off x="14554523" y="7118347"/>
            <a:ext cx="2437744" cy="2383868"/>
          </a:xfrm>
        </p:spPr>
        <p:txBody>
          <a:bodyPr lIns="91440" tIns="45720" rIns="91440" bIns="45720" anchor="t">
            <a:noAutofit/>
          </a:bodyPr>
          <a:lstStyle>
            <a:lvl1pPr>
              <a:defRPr/>
            </a:lvl1pPr>
          </a:lstStyle>
          <a:p>
            <a:pPr lvl="0"/>
            <a:endParaRPr lang="en-US"/>
          </a:p>
        </p:txBody>
      </p:sp>
      <p:sp>
        <p:nvSpPr>
          <p:cNvPr id="11" name="Picture Placeholder 2">
            <a:extLst>
              <a:ext uri="{FF2B5EF4-FFF2-40B4-BE49-F238E27FC236}">
                <a16:creationId xmlns:a16="http://schemas.microsoft.com/office/drawing/2014/main" id="{2511793A-0122-C1AB-DAF3-BAFD2DC0B9C7}"/>
              </a:ext>
            </a:extLst>
          </p:cNvPr>
          <p:cNvSpPr txBox="1">
            <a:spLocks noGrp="1"/>
          </p:cNvSpPr>
          <p:nvPr>
            <p:ph type="pic" idx="4294967295"/>
          </p:nvPr>
        </p:nvSpPr>
        <p:spPr>
          <a:xfrm>
            <a:off x="18135926" y="7118347"/>
            <a:ext cx="2437744" cy="2383868"/>
          </a:xfrm>
        </p:spPr>
        <p:txBody>
          <a:bodyPr lIns="91440" tIns="45720" rIns="91440" bIns="45720" anchor="t">
            <a:noAutofit/>
          </a:bodyPr>
          <a:lstStyle>
            <a:lvl1pPr>
              <a:defRPr/>
            </a:lvl1pPr>
          </a:lstStyle>
          <a:p>
            <a:pPr lvl="0"/>
            <a:endParaRPr lang="en-US"/>
          </a:p>
        </p:txBody>
      </p:sp>
      <p:sp>
        <p:nvSpPr>
          <p:cNvPr id="12" name="Slide Number">
            <a:extLst>
              <a:ext uri="{FF2B5EF4-FFF2-40B4-BE49-F238E27FC236}">
                <a16:creationId xmlns:a16="http://schemas.microsoft.com/office/drawing/2014/main" id="{FE776594-392E-F3EC-1BE7-444B0892AC0B}"/>
              </a:ext>
            </a:extLst>
          </p:cNvPr>
          <p:cNvSpPr txBox="1">
            <a:spLocks noGrp="1"/>
          </p:cNvSpPr>
          <p:nvPr>
            <p:ph type="sldNum" sz="quarter" idx="8"/>
          </p:nvPr>
        </p:nvSpPr>
        <p:spPr>
          <a:xfrm>
            <a:off x="11959035" y="13081004"/>
            <a:ext cx="453240" cy="461058"/>
          </a:xfrm>
        </p:spPr>
        <p:txBody>
          <a:bodyPr/>
          <a:lstStyle>
            <a:lvl1pPr>
              <a:defRPr sz="2400">
                <a:solidFill>
                  <a:srgbClr val="000000"/>
                </a:solidFill>
                <a:latin typeface="Helvetica Neue Light"/>
                <a:ea typeface="Helvetica Neue Light"/>
                <a:cs typeface="Helvetica Neue Light"/>
              </a:defRPr>
            </a:lvl1pPr>
          </a:lstStyle>
          <a:p>
            <a:pPr lvl="0"/>
            <a:fld id="{7C80BCA0-5119-41A1-BB4F-DDA518FBF96A}" type="slidenum">
              <a:t>‹#›</a:t>
            </a:fld>
            <a:endParaRPr lang="en-US"/>
          </a:p>
        </p:txBody>
      </p:sp>
    </p:spTree>
    <p:extLst>
      <p:ext uri="{BB962C8B-B14F-4D97-AF65-F5344CB8AC3E}">
        <p14:creationId xmlns:p14="http://schemas.microsoft.com/office/powerpoint/2010/main" val="31750317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E9C8-E524-600C-6D24-FE63302F3351}"/>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DAC0E4CB-A176-0FFC-E4E1-7FF63032F317}"/>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C391A1D2-0264-BBF8-4323-0FD236DE9F33}"/>
              </a:ext>
            </a:extLst>
          </p:cNvPr>
          <p:cNvSpPr>
            <a:spLocks noGrp="1"/>
          </p:cNvSpPr>
          <p:nvPr>
            <p:ph type="dt" sz="half" idx="10"/>
          </p:nvPr>
        </p:nvSpPr>
        <p:spPr/>
        <p:txBody>
          <a:bodyPr/>
          <a:lstStyle/>
          <a:p>
            <a:fld id="{0A2BE861-BFE8-C44C-A814-2CA4586CD62E}" type="datetimeFigureOut">
              <a:rPr lang="en-US" smtClean="0"/>
              <a:t>2/11/2026</a:t>
            </a:fld>
            <a:endParaRPr lang="en-US"/>
          </a:p>
        </p:txBody>
      </p:sp>
      <p:sp>
        <p:nvSpPr>
          <p:cNvPr id="5" name="Footer Placeholder 4">
            <a:extLst>
              <a:ext uri="{FF2B5EF4-FFF2-40B4-BE49-F238E27FC236}">
                <a16:creationId xmlns:a16="http://schemas.microsoft.com/office/drawing/2014/main" id="{21BC735F-3191-0532-CADB-5037AC627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BF017-DB20-2846-0603-6815117F844D}"/>
              </a:ext>
            </a:extLst>
          </p:cNvPr>
          <p:cNvSpPr>
            <a:spLocks noGrp="1"/>
          </p:cNvSpPr>
          <p:nvPr>
            <p:ph type="sldNum" sz="quarter" idx="12"/>
          </p:nvPr>
        </p:nvSpPr>
        <p:spPr/>
        <p:txBody>
          <a:bodyPr/>
          <a:lstStyle/>
          <a:p>
            <a:fld id="{A66C437A-573D-7A42-9E4E-B0A41775BC97}" type="slidenum">
              <a:rPr lang="en-US" smtClean="0"/>
              <a:t>‹#›</a:t>
            </a:fld>
            <a:endParaRPr lang="en-US"/>
          </a:p>
        </p:txBody>
      </p:sp>
    </p:spTree>
    <p:extLst>
      <p:ext uri="{BB962C8B-B14F-4D97-AF65-F5344CB8AC3E}">
        <p14:creationId xmlns:p14="http://schemas.microsoft.com/office/powerpoint/2010/main" val="211358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913E-AD2E-573C-0DE6-E3728EAD6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129BC-6680-B7E9-C64E-EEE07E337023}"/>
              </a:ext>
            </a:extLst>
          </p:cNvPr>
          <p:cNvSpPr>
            <a:spLocks noGrp="1"/>
          </p:cNvSpPr>
          <p:nvPr>
            <p:ph type="dt" sz="half" idx="10"/>
          </p:nvPr>
        </p:nvSpPr>
        <p:spPr/>
        <p:txBody>
          <a:bodyPr/>
          <a:lstStyle/>
          <a:p>
            <a:fld id="{B889C223-4037-42BC-B154-126B6332BD7E}" type="datetimeFigureOut">
              <a:rPr lang="en-US" smtClean="0"/>
              <a:t>2/11/2026</a:t>
            </a:fld>
            <a:endParaRPr lang="en-US"/>
          </a:p>
        </p:txBody>
      </p:sp>
      <p:sp>
        <p:nvSpPr>
          <p:cNvPr id="4" name="Footer Placeholder 3">
            <a:extLst>
              <a:ext uri="{FF2B5EF4-FFF2-40B4-BE49-F238E27FC236}">
                <a16:creationId xmlns:a16="http://schemas.microsoft.com/office/drawing/2014/main" id="{BDEE0C4E-94F2-CAC1-8215-8C55ECB36D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920941-E52E-B39B-C343-0BE7EB6B4CA6}"/>
              </a:ext>
            </a:extLst>
          </p:cNvPr>
          <p:cNvSpPr>
            <a:spLocks noGrp="1"/>
          </p:cNvSpPr>
          <p:nvPr>
            <p:ph type="sldNum" sz="quarter" idx="12"/>
          </p:nvPr>
        </p:nvSpPr>
        <p:spPr/>
        <p:txBody>
          <a:bodyPr/>
          <a:lstStyle/>
          <a:p>
            <a:fld id="{F70305DD-744A-465D-B8BC-13050A69911E}" type="slidenum">
              <a:rPr lang="en-US" smtClean="0"/>
              <a:t>‹#›</a:t>
            </a:fld>
            <a:endParaRPr lang="en-US"/>
          </a:p>
        </p:txBody>
      </p:sp>
    </p:spTree>
    <p:extLst>
      <p:ext uri="{BB962C8B-B14F-4D97-AF65-F5344CB8AC3E}">
        <p14:creationId xmlns:p14="http://schemas.microsoft.com/office/powerpoint/2010/main" val="2949197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6F0E1A53-4401-7AA4-7D32-753B9420FF90}"/>
              </a:ext>
            </a:extLst>
          </p:cNvPr>
          <p:cNvSpPr txBox="1">
            <a:spLocks noGrp="1"/>
          </p:cNvSpPr>
          <p:nvPr>
            <p:ph type="title"/>
          </p:nvPr>
        </p:nvSpPr>
        <p:spPr>
          <a:xfrm>
            <a:off x="1219196" y="449647"/>
            <a:ext cx="21945600" cy="2485266"/>
          </a:xfrm>
          <a:prstGeom prst="rect">
            <a:avLst/>
          </a:prstGeom>
          <a:noFill/>
          <a:ln>
            <a:noFill/>
          </a:ln>
        </p:spPr>
        <p:txBody>
          <a:bodyPr vert="horz" wrap="square" lIns="50804" tIns="50804" rIns="50804" bIns="50804" anchor="ctr" anchorCtr="1" compatLnSpc="1">
            <a:normAutofit/>
          </a:bodyPr>
          <a:lstStyle/>
          <a:p>
            <a:pPr lvl="0"/>
            <a:r>
              <a:rPr lang="en-US"/>
              <a:t>Title Text</a:t>
            </a:r>
          </a:p>
        </p:txBody>
      </p:sp>
      <p:sp>
        <p:nvSpPr>
          <p:cNvPr id="3" name="Body Level One…">
            <a:extLst>
              <a:ext uri="{FF2B5EF4-FFF2-40B4-BE49-F238E27FC236}">
                <a16:creationId xmlns:a16="http://schemas.microsoft.com/office/drawing/2014/main" id="{FB6489EB-4EBE-F27D-145C-BCF76D59057F}"/>
              </a:ext>
            </a:extLst>
          </p:cNvPr>
          <p:cNvSpPr txBox="1">
            <a:spLocks noGrp="1"/>
          </p:cNvSpPr>
          <p:nvPr>
            <p:ph type="body" idx="1"/>
          </p:nvPr>
        </p:nvSpPr>
        <p:spPr>
          <a:xfrm>
            <a:off x="1219196" y="2934903"/>
            <a:ext cx="21945600" cy="9582912"/>
          </a:xfrm>
          <a:prstGeom prst="rect">
            <a:avLst/>
          </a:prstGeom>
          <a:noFill/>
          <a:ln>
            <a:noFill/>
          </a:ln>
        </p:spPr>
        <p:txBody>
          <a:bodyPr vert="horz" wrap="square" lIns="50804" tIns="50804" rIns="50804" bIns="50804" anchor="ctr" anchorCtr="0" compatLnSpc="1">
            <a:normAutofit/>
          </a:bodyPr>
          <a:lstStyle/>
          <a:p>
            <a:pPr lvl="0"/>
            <a:r>
              <a:rPr lang="en-US"/>
              <a:t>Body Level One</a:t>
            </a:r>
          </a:p>
          <a:p>
            <a:pPr lvl="1"/>
            <a:r>
              <a:rPr lang="en-US"/>
              <a:t>Body Level Two</a:t>
            </a:r>
          </a:p>
          <a:p>
            <a:pPr lvl="2"/>
            <a:r>
              <a:rPr lang="en-US"/>
              <a:t>Body Level Three</a:t>
            </a:r>
          </a:p>
          <a:p>
            <a:pPr lvl="3"/>
            <a:r>
              <a:rPr lang="en-US"/>
              <a:t>Body Level Four</a:t>
            </a:r>
          </a:p>
          <a:p>
            <a:pPr lvl="4"/>
            <a:r>
              <a:rPr lang="en-US"/>
              <a:t>Body Level Five</a:t>
            </a:r>
          </a:p>
        </p:txBody>
      </p:sp>
      <p:sp>
        <p:nvSpPr>
          <p:cNvPr id="4" name="Slide Number">
            <a:extLst>
              <a:ext uri="{FF2B5EF4-FFF2-40B4-BE49-F238E27FC236}">
                <a16:creationId xmlns:a16="http://schemas.microsoft.com/office/drawing/2014/main" id="{AB82880C-4275-5890-2648-EC1343E2066D}"/>
              </a:ext>
            </a:extLst>
          </p:cNvPr>
          <p:cNvSpPr txBox="1">
            <a:spLocks noGrp="1"/>
          </p:cNvSpPr>
          <p:nvPr>
            <p:ph type="sldNum" sz="quarter" idx="4"/>
          </p:nvPr>
        </p:nvSpPr>
        <p:spPr>
          <a:xfrm>
            <a:off x="18791285" y="12517815"/>
            <a:ext cx="415174" cy="410364"/>
          </a:xfrm>
          <a:prstGeom prst="rect">
            <a:avLst/>
          </a:prstGeom>
          <a:noFill/>
          <a:ln>
            <a:noFill/>
          </a:ln>
        </p:spPr>
        <p:txBody>
          <a:bodyPr vert="horz" wrap="none" lIns="50804" tIns="50804" rIns="50804" bIns="50804" anchor="t" anchorCtr="1" compatLnSpc="1">
            <a:spAutoFit/>
          </a:bodyPr>
          <a:lstStyle>
            <a:lvl1pPr marL="0" marR="0" lvl="0" indent="0" algn="ctr" defTabSz="825502" rtl="0" fontAlgn="auto" hangingPunct="0">
              <a:lnSpc>
                <a:spcPct val="100000"/>
              </a:lnSpc>
              <a:spcBef>
                <a:spcPts val="0"/>
              </a:spcBef>
              <a:spcAft>
                <a:spcPts val="0"/>
              </a:spcAft>
              <a:buNone/>
              <a:tabLst/>
              <a:defRPr lang="en-US" sz="2000" b="0" i="0" u="none" strike="noStrike" kern="0" cap="none" spc="0" baseline="0">
                <a:solidFill>
                  <a:srgbClr val="8B9AA3"/>
                </a:solidFill>
                <a:uFillTx/>
                <a:latin typeface="Helvetica"/>
                <a:ea typeface="Helvetica"/>
                <a:cs typeface="Helvetica"/>
              </a:defRPr>
            </a:lvl1pPr>
          </a:lstStyle>
          <a:p>
            <a:pPr lvl="0"/>
            <a:fld id="{AFDC7111-17BF-4A9E-A165-415306C6AB01}"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marL="0" marR="0" lvl="0" indent="0" algn="ctr" defTabSz="825520" rtl="0" fontAlgn="auto" hangingPunct="1">
        <a:lnSpc>
          <a:spcPct val="100000"/>
        </a:lnSpc>
        <a:spcBef>
          <a:spcPts val="0"/>
        </a:spcBef>
        <a:spcAft>
          <a:spcPts val="0"/>
        </a:spcAft>
        <a:buNone/>
        <a:tabLst/>
        <a:defRPr lang="en-US" sz="11200" b="0" i="0" u="none" strike="noStrike" kern="0" cap="none" spc="0" baseline="0">
          <a:solidFill>
            <a:srgbClr val="000000"/>
          </a:solidFill>
          <a:uFillTx/>
          <a:latin typeface="Helvetica Neue Medium"/>
          <a:ea typeface="Helvetica Neue Medium"/>
          <a:cs typeface="Helvetica Neue Medium"/>
        </a:defRPr>
      </a:lvl1pPr>
    </p:titleStyle>
    <p:bodyStyle>
      <a:lvl1pPr marL="635014" marR="0" lvl="0" indent="-635014" algn="l" defTabSz="825520" rtl="0" fontAlgn="auto" hangingPunct="1">
        <a:lnSpc>
          <a:spcPct val="100000"/>
        </a:lnSpc>
        <a:spcBef>
          <a:spcPts val="5900"/>
        </a:spcBef>
        <a:spcAft>
          <a:spcPts val="0"/>
        </a:spcAft>
        <a:buSzPct val="125000"/>
        <a:buChar char="•"/>
        <a:tabLst/>
        <a:defRPr lang="en-US" sz="4800" b="0" i="0" u="none" strike="noStrike" kern="0" cap="none" spc="0" baseline="0">
          <a:solidFill>
            <a:srgbClr val="000000"/>
          </a:solidFill>
          <a:uFillTx/>
          <a:latin typeface="Helvetica Neue"/>
          <a:ea typeface="Helvetica Neue"/>
          <a:cs typeface="Helvetica Neue"/>
        </a:defRPr>
      </a:lvl1pPr>
      <a:lvl2pPr marL="1270028" marR="0" lvl="1" indent="-635014" algn="l" defTabSz="825520" rtl="0" fontAlgn="auto" hangingPunct="1">
        <a:lnSpc>
          <a:spcPct val="100000"/>
        </a:lnSpc>
        <a:spcBef>
          <a:spcPts val="5900"/>
        </a:spcBef>
        <a:spcAft>
          <a:spcPts val="0"/>
        </a:spcAft>
        <a:buSzPct val="125000"/>
        <a:buChar char="•"/>
        <a:tabLst/>
        <a:defRPr lang="en-US" sz="4800" b="0" i="0" u="none" strike="noStrike" kern="0" cap="none" spc="0" baseline="0">
          <a:solidFill>
            <a:srgbClr val="000000"/>
          </a:solidFill>
          <a:uFillTx/>
          <a:latin typeface="Helvetica Neue"/>
          <a:ea typeface="Helvetica Neue"/>
          <a:cs typeface="Helvetica Neue"/>
        </a:defRPr>
      </a:lvl2pPr>
      <a:lvl3pPr marL="1905051" marR="0" lvl="2" indent="-635014" algn="l" defTabSz="825520" rtl="0" fontAlgn="auto" hangingPunct="1">
        <a:lnSpc>
          <a:spcPct val="100000"/>
        </a:lnSpc>
        <a:spcBef>
          <a:spcPts val="5900"/>
        </a:spcBef>
        <a:spcAft>
          <a:spcPts val="0"/>
        </a:spcAft>
        <a:buSzPct val="125000"/>
        <a:buChar char="•"/>
        <a:tabLst/>
        <a:defRPr lang="en-US" sz="4800" b="0" i="0" u="none" strike="noStrike" kern="0" cap="none" spc="0" baseline="0">
          <a:solidFill>
            <a:srgbClr val="000000"/>
          </a:solidFill>
          <a:uFillTx/>
          <a:latin typeface="Helvetica Neue"/>
          <a:ea typeface="Helvetica Neue"/>
          <a:cs typeface="Helvetica Neue"/>
        </a:defRPr>
      </a:lvl3pPr>
      <a:lvl4pPr marL="2540066" marR="0" lvl="3" indent="-635014" algn="l" defTabSz="825520" rtl="0" fontAlgn="auto" hangingPunct="1">
        <a:lnSpc>
          <a:spcPct val="100000"/>
        </a:lnSpc>
        <a:spcBef>
          <a:spcPts val="5900"/>
        </a:spcBef>
        <a:spcAft>
          <a:spcPts val="0"/>
        </a:spcAft>
        <a:buSzPct val="125000"/>
        <a:buChar char="•"/>
        <a:tabLst/>
        <a:defRPr lang="en-US" sz="4800" b="0" i="0" u="none" strike="noStrike" kern="0" cap="none" spc="0" baseline="0">
          <a:solidFill>
            <a:srgbClr val="000000"/>
          </a:solidFill>
          <a:uFillTx/>
          <a:latin typeface="Helvetica Neue"/>
          <a:ea typeface="Helvetica Neue"/>
          <a:cs typeface="Helvetica Neue"/>
        </a:defRPr>
      </a:lvl4pPr>
      <a:lvl5pPr marL="3175080" marR="0" lvl="4" indent="-635014" algn="l" defTabSz="825520" rtl="0" fontAlgn="auto" hangingPunct="1">
        <a:lnSpc>
          <a:spcPct val="100000"/>
        </a:lnSpc>
        <a:spcBef>
          <a:spcPts val="5900"/>
        </a:spcBef>
        <a:spcAft>
          <a:spcPts val="0"/>
        </a:spcAft>
        <a:buSzPct val="125000"/>
        <a:buChar char="•"/>
        <a:tabLst/>
        <a:defRPr lang="en-US" sz="4800" b="0" i="0" u="none" strike="noStrike" kern="0" cap="none" spc="0" baseline="0">
          <a:solidFill>
            <a:srgbClr val="000000"/>
          </a:solidFill>
          <a:uFillTx/>
          <a:latin typeface="Helvetica Neue"/>
          <a:ea typeface="Helvetica Neue"/>
          <a:cs typeface="Helvetica Neue"/>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7.jpeg"/><Relationship Id="rId4" Type="http://schemas.openxmlformats.org/officeDocument/2006/relationships/image" Target="../media/image10.svg"/><Relationship Id="rId9"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3" name="PROJECT NAME">
            <a:extLst>
              <a:ext uri="{FF2B5EF4-FFF2-40B4-BE49-F238E27FC236}">
                <a16:creationId xmlns:a16="http://schemas.microsoft.com/office/drawing/2014/main" id="{3E1631BB-B2FE-ED59-3190-2142BB718973}"/>
              </a:ext>
            </a:extLst>
          </p:cNvPr>
          <p:cNvSpPr txBox="1"/>
          <p:nvPr/>
        </p:nvSpPr>
        <p:spPr>
          <a:xfrm>
            <a:off x="0" y="5909596"/>
            <a:ext cx="24384003" cy="3919030"/>
          </a:xfrm>
          <a:prstGeom prst="rect">
            <a:avLst/>
          </a:prstGeom>
          <a:noFill/>
          <a:ln cap="flat">
            <a:noFill/>
          </a:ln>
        </p:spPr>
        <p:txBody>
          <a:bodyPr vert="horz" wrap="square" lIns="50804" tIns="50804" rIns="50804" bIns="50804"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1" i="0" u="none" strike="noStrike" kern="1200" cap="none" spc="0" baseline="0" dirty="0">
                <a:solidFill>
                  <a:srgbClr val="002060"/>
                </a:solidFill>
                <a:uFillTx/>
                <a:latin typeface="Calibri"/>
              </a:rPr>
              <a:t>NYSPHSAA FLAG FOOTBALL</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1" i="0" u="none" strike="noStrike" kern="1200" cap="none" spc="0" baseline="0" dirty="0">
                <a:solidFill>
                  <a:srgbClr val="002060"/>
                </a:solidFill>
                <a:uFillTx/>
                <a:latin typeface="Calibri"/>
              </a:rPr>
              <a:t> SPRING 2026 RULES INTERPRETATION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400" b="1" i="0" u="sng" strike="noStrike" kern="0" cap="none" spc="0" baseline="0" dirty="0">
              <a:solidFill>
                <a:srgbClr val="FF0000"/>
              </a:solidFill>
              <a:uFillTx/>
              <a:latin typeface="Helvetica"/>
              <a:ea typeface="Helvetica"/>
              <a:cs typeface="Helvetica"/>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sng" strike="noStrike" kern="0" cap="none" spc="0" baseline="0" dirty="0">
                <a:solidFill>
                  <a:srgbClr val="FF0000"/>
                </a:solidFill>
                <a:uFillTx/>
                <a:latin typeface="Helvetica"/>
                <a:ea typeface="Helvetica"/>
                <a:cs typeface="Helvetica"/>
              </a:rPr>
              <a:t>2-7-2026 (Updated 2-11-2026)</a:t>
            </a:r>
          </a:p>
        </p:txBody>
      </p:sp>
      <p:pic>
        <p:nvPicPr>
          <p:cNvPr id="4" name="Picture 3">
            <a:extLst>
              <a:ext uri="{FF2B5EF4-FFF2-40B4-BE49-F238E27FC236}">
                <a16:creationId xmlns:a16="http://schemas.microsoft.com/office/drawing/2014/main" id="{F81DED21-2D3E-BDD4-0905-E819DF6AEAA2}"/>
              </a:ext>
            </a:extLst>
          </p:cNvPr>
          <p:cNvPicPr>
            <a:picLocks noChangeAspect="1"/>
          </p:cNvPicPr>
          <p:nvPr/>
        </p:nvPicPr>
        <p:blipFill>
          <a:blip r:embed="rId2"/>
          <a:srcRect/>
          <a:stretch>
            <a:fillRect/>
          </a:stretch>
        </p:blipFill>
        <p:spPr>
          <a:xfrm>
            <a:off x="8361446" y="1322937"/>
            <a:ext cx="7661108" cy="1740880"/>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1701-A519-CEA0-BB05-E01290ACADFA}"/>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0F50B283-61D3-9E1B-860A-6DFAEF5091D0}"/>
              </a:ext>
            </a:extLst>
          </p:cNvPr>
          <p:cNvSpPr/>
          <p:nvPr/>
        </p:nvSpPr>
        <p:spPr>
          <a:xfrm>
            <a:off x="419101" y="467851"/>
            <a:ext cx="21831299" cy="12659884"/>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sng" strike="noStrike" kern="0" cap="none" spc="0" baseline="0" dirty="0">
                <a:solidFill>
                  <a:srgbClr val="003B75"/>
                </a:solidFill>
                <a:uFillTx/>
                <a:latin typeface="Helvetica"/>
                <a:ea typeface="Helvetica"/>
                <a:cs typeface="Helvetica"/>
              </a:rPr>
              <a:t>20</a:t>
            </a:r>
            <a:r>
              <a:rPr lang="en-US" sz="4800" b="1" u="sng" kern="0" dirty="0">
                <a:solidFill>
                  <a:srgbClr val="003B75"/>
                </a:solidFill>
                <a:latin typeface="Helvetica"/>
                <a:ea typeface="Helvetica"/>
                <a:cs typeface="Helvetica"/>
              </a:rPr>
              <a:t>25-</a:t>
            </a:r>
            <a:r>
              <a:rPr lang="en-US" sz="4800" b="1" i="0" u="sng" strike="noStrike" kern="0" cap="none" spc="0" baseline="0" dirty="0">
                <a:solidFill>
                  <a:srgbClr val="003B75"/>
                </a:solidFill>
                <a:uFillTx/>
                <a:latin typeface="Helvetica"/>
                <a:ea typeface="Helvetica"/>
                <a:cs typeface="Helvetica"/>
              </a:rPr>
              <a:t>26 NFHS FF Rules Differences from 2025 NYSPHSAA FF Rules</a:t>
            </a:r>
            <a:endParaRPr lang="en-US" sz="4800" i="0" strike="noStrike" kern="0" cap="none" spc="0" baseline="0" dirty="0">
              <a:solidFill>
                <a:srgbClr val="003B75"/>
              </a:solidFill>
              <a:uFillTx/>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sng" strike="noStrike" kern="0" cap="none" spc="0" baseline="0" dirty="0">
              <a:solidFill>
                <a:srgbClr val="003B75"/>
              </a:solidFill>
              <a:uFillTx/>
              <a:latin typeface="Helvetica"/>
              <a:ea typeface="Helvetica"/>
              <a:cs typeface="Helvetica"/>
            </a:endParaRPr>
          </a:p>
          <a:p>
            <a:pPr marL="571500" lvl="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Snap (7-1-1, page 44)</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The snapper may be over (above) the ball, but the snapper’s feet must be behind the neutral zone. Only snapper’s hand may be beyond the foremost point of the ball. Also applicable when a sideways snap technique is employed.</a:t>
            </a:r>
          </a:p>
          <a:p>
            <a:pPr lvl="0" defTabSz="825502" hangingPunct="0">
              <a:buSzPct val="100000"/>
              <a:defRPr sz="1800" b="0" i="0" u="none" strike="noStrike" kern="0" cap="none" spc="0" baseline="0">
                <a:solidFill>
                  <a:srgbClr val="000000"/>
                </a:solidFill>
                <a:uFillTx/>
              </a:defRPr>
            </a:pPr>
            <a:endParaRPr lang="en-US" sz="4000" b="1" kern="0" dirty="0">
              <a:solidFill>
                <a:srgbClr val="002060"/>
              </a:solidFill>
              <a:highlight>
                <a:srgbClr val="FFFF00"/>
              </a:highlight>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On a punt play, neither team can cross the neutral zone until the ball is kicked (7-1-7a, page 44)</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highlight>
                <a:srgbClr val="FFFF00"/>
              </a:highlight>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No 3 Point Try (Table 8-1, page 47)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highlight>
                <a:srgbClr val="FFFF00"/>
              </a:highlight>
              <a:latin typeface="Helvetica"/>
              <a:ea typeface="Calibri" pitchFamily="34"/>
              <a:cs typeface="Times New Roman"/>
            </a:endParaRPr>
          </a:p>
          <a:p>
            <a:pPr marL="571500" lvl="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Blocking (9-3-1&amp;2, page 51 and 2-3-1&amp;2, page 21)</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Points of Emphasis</a:t>
            </a:r>
          </a:p>
          <a:p>
            <a:pPr marL="2400300" lvl="4"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highlight>
                  <a:srgbClr val="00FFFF"/>
                </a:highlight>
                <a:latin typeface="Helvetica"/>
                <a:ea typeface="Calibri" pitchFamily="34"/>
                <a:cs typeface="Times New Roman"/>
              </a:rPr>
              <a:t>FF is a non-contact sport.</a:t>
            </a:r>
          </a:p>
          <a:p>
            <a:pPr marL="2400300" lvl="4"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Up to the defender to avoid contact.  Offense can go in the same direction, once beat, they are no longer going in the same direction.</a:t>
            </a:r>
          </a:p>
          <a:p>
            <a:pPr marL="571500" lvl="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lvl="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Safety</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Ball is placed at the 30-yard line (9-5-5, page 50 &amp; 4-1-1, page 37)</a:t>
            </a:r>
          </a:p>
        </p:txBody>
      </p:sp>
      <p:sp>
        <p:nvSpPr>
          <p:cNvPr id="3" name="Slide Number">
            <a:extLst>
              <a:ext uri="{FF2B5EF4-FFF2-40B4-BE49-F238E27FC236}">
                <a16:creationId xmlns:a16="http://schemas.microsoft.com/office/drawing/2014/main" id="{4BD09859-4A93-49F8-49C5-9C79B9B97C03}"/>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10</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80D9EBE3-8968-249A-0383-3862DA03CE45}"/>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289715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9B751-BA2B-3451-FFF6-85A0C64D02B1}"/>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9581FE3B-8EFF-3F27-B2F2-60D50FA71F0D}"/>
              </a:ext>
            </a:extLst>
          </p:cNvPr>
          <p:cNvSpPr/>
          <p:nvPr/>
        </p:nvSpPr>
        <p:spPr>
          <a:xfrm>
            <a:off x="666750" y="1266721"/>
            <a:ext cx="23050500" cy="6996795"/>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sng" strike="noStrike" kern="0" cap="none" spc="0" baseline="0" dirty="0">
                <a:solidFill>
                  <a:srgbClr val="003B75"/>
                </a:solidFill>
                <a:uFillTx/>
                <a:latin typeface="Helvetica"/>
                <a:ea typeface="Helvetica"/>
                <a:cs typeface="Helvetica"/>
              </a:rPr>
              <a:t>20</a:t>
            </a:r>
            <a:r>
              <a:rPr lang="en-US" sz="4800" b="1" u="sng" kern="0" dirty="0">
                <a:solidFill>
                  <a:srgbClr val="003B75"/>
                </a:solidFill>
                <a:latin typeface="Helvetica"/>
                <a:ea typeface="Helvetica"/>
                <a:cs typeface="Helvetica"/>
              </a:rPr>
              <a:t>25-</a:t>
            </a:r>
            <a:r>
              <a:rPr lang="en-US" sz="4800" b="1" i="0" u="sng" strike="noStrike" kern="0" cap="none" spc="0" baseline="0" dirty="0">
                <a:solidFill>
                  <a:srgbClr val="003B75"/>
                </a:solidFill>
                <a:uFillTx/>
                <a:latin typeface="Helvetica"/>
                <a:ea typeface="Helvetica"/>
                <a:cs typeface="Helvetica"/>
              </a:rPr>
              <a:t>26 NFHS FF Rules Differences from 2025 NYSPHSAA FF Rules</a:t>
            </a:r>
            <a:endParaRPr lang="en-US" sz="4800" i="0" strike="noStrike" kern="0" cap="none" spc="0" baseline="0" dirty="0">
              <a:solidFill>
                <a:srgbClr val="003B75"/>
              </a:solidFill>
              <a:uFillTx/>
              <a:latin typeface="Helvetica"/>
              <a:ea typeface="Helvetica"/>
              <a:cs typeface="Helvetica"/>
            </a:endParaRPr>
          </a:p>
          <a:p>
            <a:pPr lvl="2" defTabSz="825502" hangingPunct="0">
              <a:buSzPct val="100000"/>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After a Touchdown, a teammate of the scoring player must remove the scorer’s flags in view of the official (8-2-1c, page 48)</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Unsportsmanlike Conduct and disqualification of the head coach per Rule 9-8-1h.  This is a previous spot enforcement. </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lvl="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Flag Guarding must involve contact (9-2-2c, page 51)</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The runner shall not use hands, arms or the ball where </a:t>
            </a:r>
            <a:r>
              <a:rPr lang="en-US" sz="4000" b="1" u="sng" kern="0" dirty="0">
                <a:solidFill>
                  <a:srgbClr val="002060"/>
                </a:solidFill>
                <a:latin typeface="Helvetica"/>
                <a:ea typeface="Calibri" pitchFamily="34"/>
                <a:cs typeface="Times New Roman"/>
              </a:rPr>
              <a:t>contact occurs </a:t>
            </a:r>
            <a:r>
              <a:rPr lang="en-US" sz="4000" b="1" kern="0" dirty="0">
                <a:solidFill>
                  <a:srgbClr val="002060"/>
                </a:solidFill>
                <a:latin typeface="Helvetica"/>
                <a:ea typeface="Calibri" pitchFamily="34"/>
                <a:cs typeface="Times New Roman"/>
              </a:rPr>
              <a:t>between the runner and an opponent that denies the opportunity for an opponent to pull or remove the flag or flag belt.</a:t>
            </a:r>
          </a:p>
        </p:txBody>
      </p:sp>
      <p:sp>
        <p:nvSpPr>
          <p:cNvPr id="3" name="Slide Number">
            <a:extLst>
              <a:ext uri="{FF2B5EF4-FFF2-40B4-BE49-F238E27FC236}">
                <a16:creationId xmlns:a16="http://schemas.microsoft.com/office/drawing/2014/main" id="{6738C2C3-46B0-C455-D634-EAB6BD538ECC}"/>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11</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5C83DC09-980A-DE07-0FAC-5848712FF83A}"/>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28700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F4373-5C14-FCB4-C0EF-2380E984CE8D}"/>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A7CC453E-832D-0EE3-3927-10E24E02D305}"/>
              </a:ext>
            </a:extLst>
          </p:cNvPr>
          <p:cNvSpPr/>
          <p:nvPr/>
        </p:nvSpPr>
        <p:spPr>
          <a:xfrm>
            <a:off x="666750" y="1266721"/>
            <a:ext cx="23050500" cy="8227902"/>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sng" strike="noStrike" kern="0" cap="none" spc="0" baseline="0" dirty="0">
                <a:solidFill>
                  <a:srgbClr val="003B75"/>
                </a:solidFill>
                <a:uFillTx/>
                <a:latin typeface="Helvetica"/>
                <a:ea typeface="Helvetica"/>
                <a:cs typeface="Helvetica"/>
              </a:rPr>
              <a:t>20</a:t>
            </a:r>
            <a:r>
              <a:rPr lang="en-US" sz="4800" b="1" u="sng" kern="0" dirty="0">
                <a:solidFill>
                  <a:srgbClr val="003B75"/>
                </a:solidFill>
                <a:latin typeface="Helvetica"/>
                <a:ea typeface="Helvetica"/>
                <a:cs typeface="Helvetica"/>
              </a:rPr>
              <a:t>25-</a:t>
            </a:r>
            <a:r>
              <a:rPr lang="en-US" sz="4800" b="1" i="0" u="sng" strike="noStrike" kern="0" cap="none" spc="0" baseline="0" dirty="0">
                <a:solidFill>
                  <a:srgbClr val="003B75"/>
                </a:solidFill>
                <a:uFillTx/>
                <a:latin typeface="Helvetica"/>
                <a:ea typeface="Helvetica"/>
                <a:cs typeface="Helvetica"/>
              </a:rPr>
              <a:t>26 NFHS FF Rules Differences from 2025 NYSPHSAA FF Rules</a:t>
            </a:r>
            <a:endParaRPr lang="en-US" sz="4800" i="0" strike="noStrike" kern="0" cap="none" spc="0" baseline="0" dirty="0">
              <a:solidFill>
                <a:srgbClr val="003B75"/>
              </a:solidFill>
              <a:uFillTx/>
              <a:latin typeface="Helvetica"/>
              <a:ea typeface="Helvetica"/>
              <a:cs typeface="Helvetica"/>
            </a:endParaRPr>
          </a:p>
          <a:p>
            <a:pPr lvl="2" defTabSz="825502" hangingPunct="0">
              <a:buSzPct val="100000"/>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Flag Checks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strike="noStrike" kern="0" cap="none" spc="0" baseline="0" dirty="0">
              <a:solidFill>
                <a:srgbClr val="002060"/>
              </a:solidFill>
              <a:uFillTx/>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Officials will conduct one dead ball flag check per team</a:t>
            </a:r>
            <a:r>
              <a:rPr lang="en-US" sz="4000" b="1" i="0" strike="noStrike" kern="0" cap="none" spc="0" dirty="0">
                <a:solidFill>
                  <a:srgbClr val="002060"/>
                </a:solidFill>
                <a:uFillTx/>
                <a:latin typeface="Helvetica"/>
                <a:ea typeface="Calibri" pitchFamily="34"/>
                <a:cs typeface="Times New Roman"/>
              </a:rPr>
              <a:t> </a:t>
            </a:r>
            <a:r>
              <a:rPr lang="en-US" sz="4000" b="1" i="0" strike="noStrike" kern="0" cap="none" spc="0" baseline="0" dirty="0">
                <a:solidFill>
                  <a:srgbClr val="002060"/>
                </a:solidFill>
                <a:uFillTx/>
                <a:latin typeface="Helvetica"/>
                <a:ea typeface="Calibri" pitchFamily="34"/>
                <a:cs typeface="Times New Roman"/>
              </a:rPr>
              <a:t>at the end of the 1</a:t>
            </a:r>
            <a:r>
              <a:rPr lang="en-US" sz="4000" b="1" i="0" strike="noStrike" kern="0" cap="none" spc="0" baseline="30000" dirty="0">
                <a:solidFill>
                  <a:srgbClr val="002060"/>
                </a:solidFill>
                <a:uFillTx/>
                <a:latin typeface="Helvetica"/>
                <a:ea typeface="Calibri" pitchFamily="34"/>
                <a:cs typeface="Times New Roman"/>
              </a:rPr>
              <a:t>st</a:t>
            </a:r>
            <a:r>
              <a:rPr lang="en-US" sz="4000" b="1" i="0" strike="noStrike" kern="0" cap="none" spc="0" baseline="0" dirty="0">
                <a:solidFill>
                  <a:srgbClr val="002060"/>
                </a:solidFill>
                <a:uFillTx/>
                <a:latin typeface="Helvetica"/>
                <a:ea typeface="Calibri" pitchFamily="34"/>
                <a:cs typeface="Times New Roman"/>
              </a:rPr>
              <a:t> &amp; 3</a:t>
            </a:r>
            <a:r>
              <a:rPr lang="en-US" sz="4000" b="1" i="0" strike="noStrike" kern="0" cap="none" spc="0" baseline="30000" dirty="0">
                <a:solidFill>
                  <a:srgbClr val="002060"/>
                </a:solidFill>
                <a:uFillTx/>
                <a:latin typeface="Helvetica"/>
                <a:ea typeface="Calibri" pitchFamily="34"/>
                <a:cs typeface="Times New Roman"/>
              </a:rPr>
              <a:t>rd</a:t>
            </a:r>
            <a:r>
              <a:rPr lang="en-US" sz="4000" b="1" i="0" strike="noStrike" kern="0" cap="none" spc="0" baseline="0" dirty="0">
                <a:solidFill>
                  <a:srgbClr val="002060"/>
                </a:solidFill>
                <a:uFillTx/>
                <a:latin typeface="Helvetica"/>
                <a:ea typeface="Calibri" pitchFamily="34"/>
                <a:cs typeface="Times New Roman"/>
              </a:rPr>
              <a:t> quarter. The athlete will be selected at random by the official.</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4000" b="1" i="0" strike="noStrike" kern="0" cap="none" spc="0" baseline="0" dirty="0">
              <a:solidFill>
                <a:srgbClr val="002060"/>
              </a:solidFill>
              <a:uFillTx/>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If a flag is found to be not within the NFHS standards, the flag check would result in an unsportsmanlike penalty and coach disqualification. (9-8-1h PENALTY, page 55 &amp; 1-5-4)</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4000" b="1" i="0" strike="noStrike" kern="0" cap="none" spc="0" baseline="0" dirty="0">
              <a:solidFill>
                <a:srgbClr val="002060"/>
              </a:solidFill>
              <a:uFillTx/>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Belt Specifications (1-5-1f, page 16)</a:t>
            </a:r>
          </a:p>
          <a:p>
            <a:pPr marL="2400300" lvl="4"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Flag Belt rules: 2 pop belts minimum dimension of 14” in length, and the width minimum from the NFHS Rule book of 1½” in width</a:t>
            </a:r>
          </a:p>
        </p:txBody>
      </p:sp>
      <p:sp>
        <p:nvSpPr>
          <p:cNvPr id="3" name="Slide Number">
            <a:extLst>
              <a:ext uri="{FF2B5EF4-FFF2-40B4-BE49-F238E27FC236}">
                <a16:creationId xmlns:a16="http://schemas.microsoft.com/office/drawing/2014/main" id="{8FA7B362-0C8B-0233-FF86-10F6DA3C923E}"/>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12</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526CDBAF-D6C3-E7F0-3EC7-99E5A20F77E2}"/>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101668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6D96-2722-3199-5143-8496F4CCB30A}"/>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316096BC-28CD-CC18-D4F4-1EC2ADC157EA}"/>
              </a:ext>
            </a:extLst>
          </p:cNvPr>
          <p:cNvSpPr/>
          <p:nvPr/>
        </p:nvSpPr>
        <p:spPr>
          <a:xfrm>
            <a:off x="1834354" y="1338532"/>
            <a:ext cx="19006861" cy="10136116"/>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sng" strike="noStrike" kern="0" cap="none" spc="0" baseline="0" dirty="0">
                <a:solidFill>
                  <a:srgbClr val="003B75"/>
                </a:solidFill>
                <a:uFillTx/>
                <a:latin typeface="Helvetica"/>
                <a:ea typeface="Helvetica"/>
                <a:cs typeface="Helvetica"/>
              </a:rPr>
              <a:t>2026 NYSPHSAA Flag Requirement</a:t>
            </a:r>
            <a:endParaRPr lang="en-US" sz="4800" i="0" strike="noStrike" kern="0" cap="none" spc="0" baseline="0" dirty="0">
              <a:solidFill>
                <a:srgbClr val="003B75"/>
              </a:solidFill>
              <a:uFillTx/>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sng" strike="noStrike" kern="0" cap="none" spc="0" baseline="0" dirty="0">
              <a:solidFill>
                <a:srgbClr val="003B75"/>
              </a:solidFill>
              <a:uFillTx/>
              <a:latin typeface="Helvetica"/>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1" i="0" u="sng" strike="noStrike" kern="0" cap="none" spc="0" baseline="0" dirty="0">
                <a:solidFill>
                  <a:srgbClr val="002060"/>
                </a:solidFill>
                <a:uFillTx/>
                <a:latin typeface="Helvetica"/>
                <a:ea typeface="Calibri" pitchFamily="34"/>
                <a:cs typeface="Times New Roman"/>
              </a:rPr>
              <a:t>Flag belt</a:t>
            </a:r>
            <a:r>
              <a:rPr lang="en-US" sz="4000" b="1" i="0" u="none" strike="noStrike" kern="0" cap="none" spc="0" baseline="0" dirty="0">
                <a:solidFill>
                  <a:srgbClr val="002060"/>
                </a:solidFill>
                <a:uFillTx/>
                <a:latin typeface="Helvetica"/>
                <a:ea typeface="Calibri" pitchFamily="34"/>
                <a:cs typeface="Times New Roman"/>
              </a:rPr>
              <a:t> - Each player must wear "pop" flag belts at the waistline with two flags.  Each flag must be a minimum of 14 inches from the bottom of the belt to the end of the flag including clip.</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1" i="0" u="none" strike="noStrike" kern="0" cap="none" spc="0" baseline="0" dirty="0">
                <a:solidFill>
                  <a:srgbClr val="002060"/>
                </a:solidFill>
                <a:uFillTx/>
                <a:latin typeface="Helvetica"/>
                <a:ea typeface="Calibri" pitchFamily="34"/>
                <a:cs typeface="Times New Roman"/>
              </a:rPr>
              <a:t>Pop</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u="none" strike="noStrike" kern="0" cap="none" spc="0" baseline="0" dirty="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1" i="0" u="none" strike="noStrike" kern="0" cap="none" spc="0" baseline="0" dirty="0" err="1">
                <a:solidFill>
                  <a:srgbClr val="002060"/>
                </a:solidFill>
                <a:uFillTx/>
                <a:latin typeface="Helvetica"/>
                <a:ea typeface="Calibri" pitchFamily="34"/>
                <a:cs typeface="Times New Roman"/>
              </a:rPr>
              <a:t>Shruumz</a:t>
            </a:r>
            <a:endParaRPr lang="en-US" sz="4000" b="1" i="0" u="none" strike="noStrike" kern="0" cap="none" spc="0" baseline="0" dirty="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3600" b="1" i="0" u="none" strike="noStrike" kern="0" cap="none" spc="0" baseline="0" dirty="0">
              <a:solidFill>
                <a:srgbClr val="002060"/>
              </a:solidFill>
              <a:uFillTx/>
              <a:latin typeface="Helvetica"/>
              <a:ea typeface="Calibri" pitchFamily="34"/>
              <a:cs typeface="Times New Roman"/>
            </a:endParaRPr>
          </a:p>
        </p:txBody>
      </p:sp>
      <p:sp>
        <p:nvSpPr>
          <p:cNvPr id="3" name="Slide Number">
            <a:extLst>
              <a:ext uri="{FF2B5EF4-FFF2-40B4-BE49-F238E27FC236}">
                <a16:creationId xmlns:a16="http://schemas.microsoft.com/office/drawing/2014/main" id="{E0ABA88B-261C-91AC-B5DF-F4C3AA5E0817}"/>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13</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31A4272B-C97E-4B40-05EE-1B99E1CE2818}"/>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pic>
        <p:nvPicPr>
          <p:cNvPr id="9" name="Picture 8">
            <a:extLst>
              <a:ext uri="{FF2B5EF4-FFF2-40B4-BE49-F238E27FC236}">
                <a16:creationId xmlns:a16="http://schemas.microsoft.com/office/drawing/2014/main" id="{C557FC21-B73B-548F-19D9-FEFB8C306682}"/>
              </a:ext>
            </a:extLst>
          </p:cNvPr>
          <p:cNvPicPr>
            <a:picLocks noChangeAspect="1"/>
          </p:cNvPicPr>
          <p:nvPr/>
        </p:nvPicPr>
        <p:blipFill>
          <a:blip r:embed="rId3"/>
          <a:stretch>
            <a:fillRect/>
          </a:stretch>
        </p:blipFill>
        <p:spPr>
          <a:xfrm>
            <a:off x="5131545" y="8229343"/>
            <a:ext cx="4373284" cy="3675419"/>
          </a:xfrm>
          <a:prstGeom prst="rect">
            <a:avLst/>
          </a:prstGeom>
        </p:spPr>
      </p:pic>
      <p:pic>
        <p:nvPicPr>
          <p:cNvPr id="11" name="Picture 10">
            <a:extLst>
              <a:ext uri="{FF2B5EF4-FFF2-40B4-BE49-F238E27FC236}">
                <a16:creationId xmlns:a16="http://schemas.microsoft.com/office/drawing/2014/main" id="{03644116-4E61-463C-5CB7-695ECC2F9152}"/>
              </a:ext>
            </a:extLst>
          </p:cNvPr>
          <p:cNvPicPr>
            <a:picLocks noChangeAspect="1"/>
          </p:cNvPicPr>
          <p:nvPr/>
        </p:nvPicPr>
        <p:blipFill>
          <a:blip r:embed="rId4"/>
          <a:srcRect t="17865" b="17865"/>
          <a:stretch>
            <a:fillRect/>
          </a:stretch>
        </p:blipFill>
        <p:spPr>
          <a:xfrm>
            <a:off x="3542785" y="5225490"/>
            <a:ext cx="4845621" cy="2362200"/>
          </a:xfrm>
          <a:prstGeom prst="rect">
            <a:avLst/>
          </a:prstGeom>
        </p:spPr>
      </p:pic>
    </p:spTree>
    <p:extLst>
      <p:ext uri="{BB962C8B-B14F-4D97-AF65-F5344CB8AC3E}">
        <p14:creationId xmlns:p14="http://schemas.microsoft.com/office/powerpoint/2010/main" val="373235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6A5B1-6E4E-895B-521E-86D04F14B1F6}"/>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F0F2E8A6-D545-78B7-FAD3-59FEEA68E092}"/>
              </a:ext>
            </a:extLst>
          </p:cNvPr>
          <p:cNvSpPr/>
          <p:nvPr/>
        </p:nvSpPr>
        <p:spPr>
          <a:xfrm>
            <a:off x="1257146" y="1512943"/>
            <a:ext cx="21869708" cy="10690114"/>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sng" strike="noStrike" kern="0" cap="none" spc="0" baseline="0" dirty="0">
                <a:solidFill>
                  <a:srgbClr val="003B75"/>
                </a:solidFill>
                <a:uFillTx/>
                <a:latin typeface="Helvetica"/>
                <a:ea typeface="Helvetica"/>
                <a:cs typeface="Helvetica"/>
              </a:rPr>
              <a:t>2026 NYSPHSAA Uniform Waiver</a:t>
            </a:r>
            <a:endParaRPr lang="en-US" sz="4800" i="0" strike="noStrike" kern="0" cap="none" spc="0" baseline="0" dirty="0">
              <a:solidFill>
                <a:srgbClr val="003B75"/>
              </a:solidFill>
              <a:uFillTx/>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sng" strike="noStrike" kern="0" cap="none" spc="0" baseline="0" dirty="0">
              <a:solidFill>
                <a:srgbClr val="003B75"/>
              </a:solidFill>
              <a:uFillTx/>
              <a:latin typeface="Helvetica"/>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Waiver to the Uniform specifications as outlined in the NFHS Rules Book for Jersey</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1-5-1.a.2(b)(3)</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1-5-1.a.2(b)(4)</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1-5-1.a.3(b)(3)</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1-5-1.a.3(b)(4)</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Waiver to the Uniform specifications as outlined in the NFHS Rules Book for Numbers</a:t>
            </a:r>
            <a:endParaRPr lang="en-US" sz="4000" b="1" i="0" strike="noStrike" kern="0" cap="none" spc="0" baseline="0" dirty="0">
              <a:solidFill>
                <a:srgbClr val="002060"/>
              </a:solidFill>
              <a:uFillTx/>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1-5-1.b.3</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1-5-1.b.4</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4000" b="1" i="0" strike="noStrike" kern="0" cap="none" spc="0" baseline="0" dirty="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Waiver to the Uniform specifications as outlined in the NFHS Rules Book for Shorts</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1-5-1.d</a:t>
            </a:r>
          </a:p>
          <a:p>
            <a:pPr marL="2400300" lvl="4" indent="-571500" defTabSz="825502" hangingPunct="0">
              <a:buSzPct val="100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*Note: If schools have shorts are not a solid color for the 25-26 season, the flag must be a clearly contrasting color to the shorts and any striping or patterns on the shorts.</a:t>
            </a:r>
          </a:p>
        </p:txBody>
      </p:sp>
      <p:sp>
        <p:nvSpPr>
          <p:cNvPr id="3" name="Slide Number">
            <a:extLst>
              <a:ext uri="{FF2B5EF4-FFF2-40B4-BE49-F238E27FC236}">
                <a16:creationId xmlns:a16="http://schemas.microsoft.com/office/drawing/2014/main" id="{DAEE6F66-09FA-6E5F-7DAA-2B8CC1D9B736}"/>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14</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C32F3BCE-9612-E9E6-74EF-24B29492F8CD}"/>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2170739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C8939-3BA1-324E-2378-FD503278921A}"/>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DDE3F9ED-8E03-C084-F829-8AF65BBA03FF}"/>
              </a:ext>
            </a:extLst>
          </p:cNvPr>
          <p:cNvSpPr/>
          <p:nvPr/>
        </p:nvSpPr>
        <p:spPr>
          <a:xfrm>
            <a:off x="504469" y="528058"/>
            <a:ext cx="23375062" cy="7612348"/>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sng" strike="noStrike" kern="0" cap="none" spc="0" baseline="0" dirty="0">
                <a:solidFill>
                  <a:srgbClr val="003B75"/>
                </a:solidFill>
                <a:uFillTx/>
                <a:latin typeface="Helvetica"/>
                <a:ea typeface="Helvetica"/>
                <a:cs typeface="Helvetica"/>
              </a:rPr>
              <a:t>Loss of Down and Automatic First Down Summary</a:t>
            </a:r>
            <a:endParaRPr lang="en-US" sz="4000" b="1" i="0" u="sng" strike="noStrike" kern="0" cap="none" spc="0" baseline="0" dirty="0">
              <a:solidFill>
                <a:srgbClr val="003B75"/>
              </a:solidFill>
              <a:uFillTx/>
              <a:latin typeface="Helvetica"/>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strike="noStrike" kern="0" cap="none" spc="0" baseline="0" dirty="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Loss of Down (LOD) (10-1-6, page 56)</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Illegally handing the ball forward</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Illegal forward pass</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Intentional grounding</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Automatic First Down (AFD) (10-1-7, page 56)</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Illegal personal contact as in 9-4</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Noncontact unsportsmanlike conduct by players as in 9-5</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Noncontact unsportsmanlike conduct by nonplayers as in 9-8-1</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Team box and restricted area violations (third and subsequent) as in 9-8-2 and 9-8-3</a:t>
            </a:r>
          </a:p>
        </p:txBody>
      </p:sp>
      <p:sp>
        <p:nvSpPr>
          <p:cNvPr id="3" name="Slide Number">
            <a:extLst>
              <a:ext uri="{FF2B5EF4-FFF2-40B4-BE49-F238E27FC236}">
                <a16:creationId xmlns:a16="http://schemas.microsoft.com/office/drawing/2014/main" id="{D263029A-96DE-380C-7196-51BCF89653F5}"/>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15</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B504483F-0E2F-437D-2A33-1FE6791D1476}"/>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30043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202F1-6B86-3794-D871-45BFDFFC17AD}"/>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E977023A-7DCC-B369-473D-5AD536D1E86A}"/>
              </a:ext>
            </a:extLst>
          </p:cNvPr>
          <p:cNvSpPr/>
          <p:nvPr/>
        </p:nvSpPr>
        <p:spPr>
          <a:xfrm>
            <a:off x="666750" y="1361971"/>
            <a:ext cx="23050500" cy="11921220"/>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sng" strike="noStrike" kern="0" cap="none" spc="0" baseline="0" dirty="0">
                <a:solidFill>
                  <a:srgbClr val="003B75"/>
                </a:solidFill>
                <a:uFillTx/>
                <a:latin typeface="Helvetica"/>
                <a:ea typeface="Helvetica"/>
                <a:cs typeface="Helvetica"/>
              </a:rPr>
              <a:t>20</a:t>
            </a:r>
            <a:r>
              <a:rPr lang="en-US" sz="4800" b="1" u="sng" kern="0" dirty="0">
                <a:solidFill>
                  <a:srgbClr val="003B75"/>
                </a:solidFill>
                <a:latin typeface="Helvetica"/>
                <a:ea typeface="Helvetica"/>
                <a:cs typeface="Helvetica"/>
              </a:rPr>
              <a:t>25-</a:t>
            </a:r>
            <a:r>
              <a:rPr lang="en-US" sz="4800" b="1" i="0" u="sng" strike="noStrike" kern="0" cap="none" spc="0" baseline="0" dirty="0">
                <a:solidFill>
                  <a:srgbClr val="003B75"/>
                </a:solidFill>
                <a:uFillTx/>
                <a:latin typeface="Helvetica"/>
                <a:ea typeface="Helvetica"/>
                <a:cs typeface="Helvetica"/>
              </a:rPr>
              <a:t>26 NFHS FF - NYSPHSAA Pilot Onside Play</a:t>
            </a:r>
            <a:endParaRPr lang="en-US" sz="4800" i="0" strike="noStrike" kern="0" cap="none" spc="0" baseline="0" dirty="0">
              <a:solidFill>
                <a:srgbClr val="003B75"/>
              </a:solidFill>
              <a:uFillTx/>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1" i="0" u="sng" strike="noStrike" kern="0" cap="none" spc="0" baseline="0" dirty="0">
              <a:solidFill>
                <a:srgbClr val="003B75"/>
              </a:solidFill>
              <a:uFillTx/>
              <a:latin typeface="Helvetica"/>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Onside Play Option</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The option is only available to the team behind in score during the final 5 minutes of the 2</a:t>
            </a:r>
            <a:r>
              <a:rPr lang="en-US" sz="3600" b="1" kern="0" baseline="30000" dirty="0">
                <a:solidFill>
                  <a:srgbClr val="002060"/>
                </a:solidFill>
                <a:latin typeface="Helvetica"/>
                <a:ea typeface="Calibri" pitchFamily="34"/>
                <a:cs typeface="Times New Roman"/>
              </a:rPr>
              <a:t>nd</a:t>
            </a:r>
            <a:r>
              <a:rPr lang="en-US" sz="3600" b="1" kern="0" dirty="0">
                <a:solidFill>
                  <a:srgbClr val="002060"/>
                </a:solidFill>
                <a:latin typeface="Helvetica"/>
                <a:ea typeface="Calibri" pitchFamily="34"/>
                <a:cs typeface="Times New Roman"/>
              </a:rPr>
              <a:t> half and only immediately after the trailing team has scored a touchdown or field goal. This option is never available to the team ahead in points.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This option is not available after the trailing team has scored a safety.</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After the trailing team has scored and attempted the extra point; the team captain of the trailing team must inform the referee they intend to attempt an onside play.</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The ball is placed on the team’s 20-yard line (going out).</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This is a timed down.</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This play is treated exactly like a 4</a:t>
            </a:r>
            <a:r>
              <a:rPr lang="en-US" sz="3600" b="1" kern="0" baseline="30000" dirty="0">
                <a:solidFill>
                  <a:srgbClr val="002060"/>
                </a:solidFill>
                <a:latin typeface="Helvetica"/>
                <a:ea typeface="Calibri" pitchFamily="34"/>
                <a:cs typeface="Times New Roman"/>
              </a:rPr>
              <a:t>th</a:t>
            </a:r>
            <a:r>
              <a:rPr lang="en-US" sz="3600" b="1" kern="0" dirty="0">
                <a:solidFill>
                  <a:srgbClr val="002060"/>
                </a:solidFill>
                <a:latin typeface="Helvetica"/>
                <a:ea typeface="Calibri" pitchFamily="34"/>
                <a:cs typeface="Times New Roman"/>
              </a:rPr>
              <a:t> down play including the assessment of penalties with one exception. If a foul occurs that includes an automatic 1</a:t>
            </a:r>
            <a:r>
              <a:rPr lang="en-US" sz="3600" b="1" kern="0" baseline="30000" dirty="0">
                <a:solidFill>
                  <a:srgbClr val="002060"/>
                </a:solidFill>
                <a:latin typeface="Helvetica"/>
                <a:ea typeface="Calibri" pitchFamily="34"/>
                <a:cs typeface="Times New Roman"/>
              </a:rPr>
              <a:t>st</a:t>
            </a:r>
            <a:r>
              <a:rPr lang="en-US" sz="3600" b="1" kern="0" dirty="0">
                <a:solidFill>
                  <a:srgbClr val="002060"/>
                </a:solidFill>
                <a:latin typeface="Helvetica"/>
                <a:ea typeface="Calibri" pitchFamily="34"/>
                <a:cs typeface="Times New Roman"/>
              </a:rPr>
              <a:t> down (i.e., roughing the passer) the offense will not receive a new set of downs. They will receive the 10-yard penalty and replay the down, (i.e., fourth and ten from the 30-yard line, line to gain is the 40-yard line.)</a:t>
            </a:r>
          </a:p>
        </p:txBody>
      </p:sp>
      <p:sp>
        <p:nvSpPr>
          <p:cNvPr id="3" name="Slide Number">
            <a:extLst>
              <a:ext uri="{FF2B5EF4-FFF2-40B4-BE49-F238E27FC236}">
                <a16:creationId xmlns:a16="http://schemas.microsoft.com/office/drawing/2014/main" id="{E59E9B11-2DC2-4006-B090-0CB528FA7825}"/>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16</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9683C2C3-5E6F-36EB-407F-A0FC4B9CF525}"/>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3925803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E0408-E396-247E-78CB-D8A88C864E79}"/>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FEFF65D0-26C6-C3FD-CBB7-922B3DD1BDA2}"/>
              </a:ext>
            </a:extLst>
          </p:cNvPr>
          <p:cNvSpPr/>
          <p:nvPr/>
        </p:nvSpPr>
        <p:spPr>
          <a:xfrm>
            <a:off x="527336" y="504297"/>
            <a:ext cx="23329327" cy="13029216"/>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lvl="0" defTabSz="825502" hangingPunct="0">
              <a:defRPr sz="1800" b="0" i="0" u="none" strike="noStrike" kern="0" cap="none" spc="0" baseline="0">
                <a:solidFill>
                  <a:srgbClr val="000000"/>
                </a:solidFill>
                <a:uFillTx/>
              </a:defRPr>
            </a:pPr>
            <a:r>
              <a:rPr lang="en-US" sz="4800" b="1" u="sng" kern="0" dirty="0">
                <a:solidFill>
                  <a:srgbClr val="003B75"/>
                </a:solidFill>
                <a:latin typeface="Helvetica"/>
                <a:ea typeface="Helvetica"/>
                <a:cs typeface="Helvetica"/>
              </a:rPr>
              <a:t>2025-26 NFHS FF - NYSPHSAA Pilot Onside Play</a:t>
            </a:r>
            <a:endParaRPr lang="en-US" sz="4800" kern="0" dirty="0">
              <a:solidFill>
                <a:srgbClr val="003B75"/>
              </a:solidFill>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1" i="0" u="sng" strike="noStrike" kern="0" cap="none" spc="0" baseline="0" dirty="0">
              <a:solidFill>
                <a:srgbClr val="003B75"/>
              </a:solidFill>
              <a:uFillTx/>
              <a:latin typeface="Helvetica"/>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Onside Play Option (cont.)</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The offense must advance the ball to the 40-yard line or beyond, after all live ball penalties have been accessed in order to retain the ball.</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If there is a penalty on A that includes loss of down, the onside down is not replayed.</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Dead ball penalties will not be considered in determining if the line to gain was achieved.</a:t>
            </a:r>
          </a:p>
          <a:p>
            <a:pPr defTabSz="825502" hangingPunct="0">
              <a:buSzPct val="100000"/>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If the offense does not retain the ball the defense will take possession of the ball where it became dead (end of the run or previous LOS) and the next zone-line-to-gain will be established.</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Interceptions returned to the end zone by the defense during an onside play are worth 6 points and a PAT attempt.</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There is no limit to the amount of onside plays a team may use as long as the provisions of the first 2 bullets on the previous slide are still valid.</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i="0" strike="noStrike" kern="0" cap="none" spc="0" baseline="0" dirty="0">
              <a:solidFill>
                <a:srgbClr val="002060"/>
              </a:solidFill>
              <a:uFillTx/>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Once the team reaches the 20-yard conversion, the play is blown dead. The team will receive the ball first and zone at their own 20-yard line. If the team does not convert, the ball is spotted where the play is blown dead.</a:t>
            </a:r>
          </a:p>
        </p:txBody>
      </p:sp>
      <p:sp>
        <p:nvSpPr>
          <p:cNvPr id="3" name="Slide Number">
            <a:extLst>
              <a:ext uri="{FF2B5EF4-FFF2-40B4-BE49-F238E27FC236}">
                <a16:creationId xmlns:a16="http://schemas.microsoft.com/office/drawing/2014/main" id="{49B3CCF6-9F19-CBFF-B40E-E7EAC6464E25}"/>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17</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89B60566-EA4A-14BE-BC5B-CA6FFE347DBC}"/>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153974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8AE7A-6919-D2A4-3E77-82CD5E26E097}"/>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1256DEA9-1B75-F7E3-BD1B-9B3F962A92D4}"/>
              </a:ext>
            </a:extLst>
          </p:cNvPr>
          <p:cNvSpPr/>
          <p:nvPr/>
        </p:nvSpPr>
        <p:spPr>
          <a:xfrm>
            <a:off x="527336" y="697732"/>
            <a:ext cx="23329327" cy="12475218"/>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lvl="0" defTabSz="825502" hangingPunct="0">
              <a:defRPr sz="1800" b="0" i="0" u="none" strike="noStrike" kern="0" cap="none" spc="0" baseline="0">
                <a:solidFill>
                  <a:srgbClr val="000000"/>
                </a:solidFill>
                <a:uFillTx/>
              </a:defRPr>
            </a:pPr>
            <a:r>
              <a:rPr lang="en-US" sz="4800" b="1" u="sng" kern="0" dirty="0">
                <a:solidFill>
                  <a:srgbClr val="003B75"/>
                </a:solidFill>
                <a:latin typeface="Helvetica"/>
                <a:ea typeface="Helvetica"/>
                <a:cs typeface="Helvetica"/>
              </a:rPr>
              <a:t>2025-26 NFHS FF - NYSPHSAA Pilot Onside Play</a:t>
            </a:r>
            <a:endParaRPr lang="en-US" sz="4800" kern="0" dirty="0">
              <a:solidFill>
                <a:srgbClr val="003B75"/>
              </a:solidFill>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1" i="0" u="sng" strike="noStrike" kern="0" cap="none" spc="0" baseline="0" dirty="0">
              <a:solidFill>
                <a:srgbClr val="003B75"/>
              </a:solidFill>
              <a:uFillTx/>
              <a:latin typeface="Helvetica"/>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Onside Play Option (cont.)</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Ball must be in player possession when the line to gain is made.  A forward fumble would come back to the spot of the fumble.</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By rule when A makes the 40-yard line, the ball is live.  The clock will stop after ALL onside plays.  </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Clock Status and </a:t>
            </a:r>
            <a:r>
              <a:rPr lang="en-US" sz="3600" b="1" u="sng" kern="0" dirty="0">
                <a:solidFill>
                  <a:srgbClr val="002060"/>
                </a:solidFill>
                <a:latin typeface="Helvetica"/>
                <a:ea typeface="Calibri" pitchFamily="34"/>
                <a:cs typeface="Times New Roman"/>
              </a:rPr>
              <a:t>there is </a:t>
            </a:r>
            <a:r>
              <a:rPr lang="en-US" sz="3600" b="1" u="sng" kern="0" dirty="0">
                <a:solidFill>
                  <a:srgbClr val="002060"/>
                </a:solidFill>
                <a:highlight>
                  <a:srgbClr val="00FFFF"/>
                </a:highlight>
                <a:latin typeface="Helvetica"/>
                <a:ea typeface="Calibri" pitchFamily="34"/>
                <a:cs typeface="Times New Roman"/>
              </a:rPr>
              <a:t>no foul</a:t>
            </a:r>
            <a:r>
              <a:rPr lang="en-US" sz="3600" b="1" u="sng" kern="0" dirty="0">
                <a:solidFill>
                  <a:srgbClr val="002060"/>
                </a:solidFill>
                <a:latin typeface="Helvetica"/>
                <a:ea typeface="Calibri" pitchFamily="34"/>
                <a:cs typeface="Times New Roman"/>
              </a:rPr>
              <a:t> on the play</a:t>
            </a:r>
            <a:r>
              <a:rPr lang="en-US" sz="3600" b="1" kern="0" dirty="0">
                <a:solidFill>
                  <a:srgbClr val="002060"/>
                </a:solidFill>
                <a:latin typeface="Helvetica"/>
                <a:ea typeface="Calibri" pitchFamily="34"/>
                <a:cs typeface="Times New Roman"/>
              </a:rPr>
              <a:t>.</a:t>
            </a:r>
          </a:p>
          <a:p>
            <a:pPr marL="2400300" lvl="4"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A is successful, the clock is stopped.  This gives the officials time to re-set the ball back at the A 20-yard line.  Once the ball is re-set at the A 20-yard line, the clock should start on the ready for play.</a:t>
            </a:r>
          </a:p>
          <a:p>
            <a:pPr marL="2400300" lvl="4"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A is not successful, the clock is stopped and should re-start on the next snap.  This is a new series for B.</a:t>
            </a:r>
          </a:p>
          <a:p>
            <a:pPr marL="2400300" lvl="4"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Clock Status and </a:t>
            </a:r>
            <a:r>
              <a:rPr lang="en-US" sz="3600" b="1" i="0" u="sng" strike="noStrike" kern="0" cap="none" spc="0" baseline="0" dirty="0">
                <a:solidFill>
                  <a:srgbClr val="002060"/>
                </a:solidFill>
                <a:uFillTx/>
                <a:latin typeface="Helvetica"/>
                <a:ea typeface="Calibri" pitchFamily="34"/>
                <a:cs typeface="Times New Roman"/>
              </a:rPr>
              <a:t>there is a foul on the play</a:t>
            </a:r>
            <a:r>
              <a:rPr lang="en-US" sz="3600" b="1" i="0" strike="noStrike" kern="0" cap="none" spc="0" baseline="0" dirty="0">
                <a:solidFill>
                  <a:srgbClr val="002060"/>
                </a:solidFill>
                <a:uFillTx/>
                <a:latin typeface="Helvetica"/>
                <a:ea typeface="Calibri" pitchFamily="34"/>
                <a:cs typeface="Times New Roman"/>
              </a:rPr>
              <a:t>. </a:t>
            </a:r>
          </a:p>
          <a:p>
            <a:pPr marL="2400300" lvl="4"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there are </a:t>
            </a:r>
            <a:r>
              <a:rPr lang="en-US" sz="3600" b="1" i="0" u="sng" strike="noStrike" kern="0" cap="none" spc="0" baseline="0" dirty="0">
                <a:solidFill>
                  <a:srgbClr val="002060"/>
                </a:solidFill>
                <a:uFillTx/>
                <a:latin typeface="Helvetica"/>
                <a:ea typeface="Calibri" pitchFamily="34"/>
                <a:cs typeface="Times New Roman"/>
              </a:rPr>
              <a:t>more than two minutes</a:t>
            </a:r>
            <a:r>
              <a:rPr lang="en-US" sz="3600" b="1" i="0" strike="noStrike" kern="0" cap="none" spc="0" baseline="0" dirty="0">
                <a:solidFill>
                  <a:srgbClr val="002060"/>
                </a:solidFill>
                <a:uFillTx/>
                <a:latin typeface="Helvetica"/>
                <a:ea typeface="Calibri" pitchFamily="34"/>
                <a:cs typeface="Times New Roman"/>
              </a:rPr>
              <a:t> remaining in the game:</a:t>
            </a:r>
          </a:p>
          <a:p>
            <a:pPr marL="3314700" lvl="6"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there is a foul by A or B that results in the onside play being re-played, the clock should start on the ready for play.</a:t>
            </a:r>
          </a:p>
          <a:p>
            <a:pPr marL="3314700" lvl="6"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there is a double foul (live ball fouls on both A and B), by rule the onside play is re-played.  The clock should start on the ready for play.</a:t>
            </a:r>
          </a:p>
        </p:txBody>
      </p:sp>
      <p:sp>
        <p:nvSpPr>
          <p:cNvPr id="3" name="Slide Number">
            <a:extLst>
              <a:ext uri="{FF2B5EF4-FFF2-40B4-BE49-F238E27FC236}">
                <a16:creationId xmlns:a16="http://schemas.microsoft.com/office/drawing/2014/main" id="{B48F10AA-1F6E-EBCF-85A6-B399674E92E3}"/>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18</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65F7E5FE-64D6-8243-B94E-89D3B7EC2045}"/>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269914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FAC4F-763C-0CC2-DA34-2F1646D3B3EB}"/>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070E3A7B-D7C4-0EE7-B1E2-41E9B4EEDC77}"/>
              </a:ext>
            </a:extLst>
          </p:cNvPr>
          <p:cNvSpPr/>
          <p:nvPr/>
        </p:nvSpPr>
        <p:spPr>
          <a:xfrm>
            <a:off x="527336" y="697732"/>
            <a:ext cx="22580314" cy="12475218"/>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lvl="0" defTabSz="825502" hangingPunct="0">
              <a:defRPr sz="1800" b="0" i="0" u="none" strike="noStrike" kern="0" cap="none" spc="0" baseline="0">
                <a:solidFill>
                  <a:srgbClr val="000000"/>
                </a:solidFill>
                <a:uFillTx/>
              </a:defRPr>
            </a:pPr>
            <a:r>
              <a:rPr lang="en-US" sz="4800" b="1" u="sng" kern="0" dirty="0">
                <a:solidFill>
                  <a:srgbClr val="003B75"/>
                </a:solidFill>
                <a:latin typeface="Helvetica"/>
                <a:ea typeface="Helvetica"/>
                <a:cs typeface="Helvetica"/>
              </a:rPr>
              <a:t>2025-26 NFHS FF - NYSPHSAA Pilot Onside Play</a:t>
            </a:r>
            <a:endParaRPr lang="en-US" sz="4800" kern="0" dirty="0">
              <a:solidFill>
                <a:srgbClr val="003B75"/>
              </a:solidFill>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1" i="0" u="sng" strike="noStrike" kern="0" cap="none" spc="0" baseline="0" dirty="0">
              <a:solidFill>
                <a:srgbClr val="003B75"/>
              </a:solidFill>
              <a:uFillTx/>
              <a:latin typeface="Helvetica"/>
              <a:ea typeface="Helvetica"/>
              <a:cs typeface="Helvetica"/>
            </a:endParaRPr>
          </a:p>
          <a:p>
            <a:pPr marL="1028700" lvl="1"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Clock status needs to be considered when on the onside play and </a:t>
            </a:r>
            <a:r>
              <a:rPr lang="en-US" sz="3600" b="1" i="0" u="sng" strike="noStrike" kern="0" cap="none" spc="0" baseline="0" dirty="0">
                <a:solidFill>
                  <a:srgbClr val="002060"/>
                </a:solidFill>
                <a:uFillTx/>
                <a:latin typeface="Helvetica"/>
                <a:ea typeface="Calibri" pitchFamily="34"/>
                <a:cs typeface="Times New Roman"/>
              </a:rPr>
              <a:t>there is a foul</a:t>
            </a:r>
            <a:r>
              <a:rPr lang="en-US" sz="3600" b="1" i="0" strike="noStrike" kern="0" cap="none" spc="0" baseline="0" dirty="0">
                <a:solidFill>
                  <a:srgbClr val="002060"/>
                </a:solidFill>
                <a:uFillTx/>
                <a:latin typeface="Helvetica"/>
                <a:ea typeface="Calibri" pitchFamily="34"/>
                <a:cs typeface="Times New Roman"/>
              </a:rPr>
              <a:t> on the play. (cont.)</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3600" b="1" i="0" strike="noStrike" kern="0" cap="none" spc="0" baseline="0" dirty="0">
              <a:solidFill>
                <a:srgbClr val="002060"/>
              </a:solidFill>
              <a:uFillTx/>
              <a:latin typeface="Helvetica"/>
              <a:ea typeface="Calibri" pitchFamily="34"/>
              <a:cs typeface="Times New Roman"/>
            </a:endParaRPr>
          </a:p>
          <a:p>
            <a:pPr marL="1943100" lvl="3"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there are </a:t>
            </a:r>
            <a:r>
              <a:rPr lang="en-US" sz="3600" b="1" i="0" u="sng" strike="noStrike" kern="0" cap="none" spc="0" baseline="0" dirty="0">
                <a:solidFill>
                  <a:srgbClr val="002060"/>
                </a:solidFill>
                <a:uFillTx/>
                <a:latin typeface="Helvetica"/>
                <a:ea typeface="Calibri" pitchFamily="34"/>
                <a:cs typeface="Times New Roman"/>
              </a:rPr>
              <a:t>two minutes or less </a:t>
            </a:r>
            <a:r>
              <a:rPr lang="en-US" sz="3600" b="1" i="0" strike="noStrike" kern="0" cap="none" spc="0" baseline="0" dirty="0">
                <a:solidFill>
                  <a:srgbClr val="002060"/>
                </a:solidFill>
                <a:uFillTx/>
                <a:latin typeface="Helvetica"/>
                <a:ea typeface="Calibri" pitchFamily="34"/>
                <a:cs typeface="Times New Roman"/>
              </a:rPr>
              <a:t>remaining in the game, and there is a foul by A or B, the clock will be determined by the result of the play. </a:t>
            </a:r>
          </a:p>
          <a:p>
            <a:pPr marL="1943100" lvl="3" indent="-571500" defTabSz="825502" hangingPunct="0">
              <a:buSzPct val="100000"/>
              <a:buFont typeface="Arial" pitchFamily="34"/>
              <a:buChar char="•"/>
              <a:defRPr sz="1800" b="0" i="0" u="none" strike="noStrike" kern="0" cap="none" spc="0" baseline="0">
                <a:solidFill>
                  <a:srgbClr val="000000"/>
                </a:solidFill>
                <a:uFillTx/>
              </a:defRPr>
            </a:pPr>
            <a:endParaRPr lang="en-US" sz="3600" b="1" i="0" strike="noStrike" kern="0" cap="none" spc="0" baseline="0" dirty="0">
              <a:solidFill>
                <a:srgbClr val="002060"/>
              </a:solidFill>
              <a:uFillTx/>
              <a:latin typeface="Helvetica"/>
              <a:ea typeface="Calibri" pitchFamily="34"/>
              <a:cs typeface="Times New Roman"/>
            </a:endParaRPr>
          </a:p>
          <a:p>
            <a:pPr marL="2857500" lvl="5"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there is a foul on B:</a:t>
            </a:r>
          </a:p>
          <a:p>
            <a:pPr marL="3314700" lvl="6"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A was successful, A would decline the B penalty.  Since the ball was live by rule when the 40-yard line is gained, the clock would start on the ready for play.</a:t>
            </a:r>
          </a:p>
          <a:p>
            <a:pPr marL="3314700" lvl="6"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A was unsuccessful, A will want to re-play the onside play.  </a:t>
            </a:r>
          </a:p>
          <a:p>
            <a:pPr marL="4229100" lvl="8"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 result of the play ended either out of bounds or was an incomplete pass, the clock would start on the snap.</a:t>
            </a:r>
          </a:p>
          <a:p>
            <a:pPr marL="4229100" lvl="8"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 result of the play ended inbounds, the clock would start on the ready for play.</a:t>
            </a:r>
          </a:p>
          <a:p>
            <a:pPr marL="2400300" lvl="4" indent="-571500" defTabSz="825502" hangingPunct="0">
              <a:buSzPct val="100000"/>
              <a:buFont typeface="Arial" pitchFamily="34"/>
              <a:buChar char="•"/>
              <a:defRPr sz="1800" b="0" i="0" u="none" strike="noStrike" kern="0" cap="none" spc="0" baseline="0">
                <a:solidFill>
                  <a:srgbClr val="000000"/>
                </a:solidFill>
                <a:uFillTx/>
              </a:defRPr>
            </a:pPr>
            <a:endParaRPr lang="en-US" sz="3600" b="1" i="0" strike="noStrike" kern="0" cap="none" spc="0" baseline="0" dirty="0">
              <a:solidFill>
                <a:srgbClr val="002060"/>
              </a:solidFill>
              <a:uFillTx/>
              <a:latin typeface="Helvetica"/>
              <a:ea typeface="Calibri" pitchFamily="34"/>
              <a:cs typeface="Times New Roman"/>
            </a:endParaRPr>
          </a:p>
          <a:p>
            <a:pPr marL="2857500" lvl="5"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there is a foul on A</a:t>
            </a:r>
            <a:r>
              <a:rPr lang="en-US" sz="3600" b="1" kern="0" dirty="0">
                <a:solidFill>
                  <a:srgbClr val="002060"/>
                </a:solidFill>
                <a:latin typeface="Helvetica"/>
                <a:ea typeface="Calibri" pitchFamily="34"/>
                <a:cs typeface="Times New Roman"/>
              </a:rPr>
              <a:t>:</a:t>
            </a:r>
            <a:endParaRPr lang="en-US" sz="3600" b="1" i="0" strike="noStrike" kern="0" cap="none" spc="0" baseline="0" dirty="0">
              <a:solidFill>
                <a:srgbClr val="002060"/>
              </a:solidFill>
              <a:uFillTx/>
              <a:latin typeface="Helvetica"/>
              <a:ea typeface="Calibri" pitchFamily="34"/>
              <a:cs typeface="Times New Roman"/>
            </a:endParaRPr>
          </a:p>
          <a:p>
            <a:pPr marL="3314700" lvl="6"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A was unsuccessful, B would decline the penalty.  Since this is a new series for B, the clock would start on the snap.</a:t>
            </a:r>
          </a:p>
          <a:p>
            <a:pPr marL="3314700" lvl="6"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A was successful, B will want to re-play the onside play.  </a:t>
            </a:r>
          </a:p>
          <a:p>
            <a:pPr marL="4229100" lvl="8"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Since the ball was live by rule when the 40-yard line is gained, the clock would start on the ready for play.</a:t>
            </a:r>
          </a:p>
        </p:txBody>
      </p:sp>
      <p:sp>
        <p:nvSpPr>
          <p:cNvPr id="3" name="Slide Number">
            <a:extLst>
              <a:ext uri="{FF2B5EF4-FFF2-40B4-BE49-F238E27FC236}">
                <a16:creationId xmlns:a16="http://schemas.microsoft.com/office/drawing/2014/main" id="{D6E45612-A6C8-9025-7C7C-0F5B49F10C24}"/>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19</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FDA8B8F3-553C-75EF-A134-1CA5C3FB3848}"/>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619686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38">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5A040DE2-8D38-9106-FA3A-29B804AB8C19}"/>
              </a:ext>
            </a:extLst>
          </p:cNvPr>
          <p:cNvSpPr/>
          <p:nvPr/>
        </p:nvSpPr>
        <p:spPr>
          <a:xfrm>
            <a:off x="4937266" y="1710485"/>
            <a:ext cx="14984958" cy="9028121"/>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Helvetica"/>
                <a:ea typeface="Helvetica"/>
                <a:cs typeface="Helvetica"/>
              </a:rPr>
              <a:t>AGENDA</a:t>
            </a: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sng" strike="noStrike" kern="0" cap="none" spc="0" baseline="0" dirty="0">
              <a:solidFill>
                <a:srgbClr val="003B75"/>
              </a:solidFill>
              <a:uFillTx/>
              <a:latin typeface="Helvetica"/>
              <a:ea typeface="Helvetica"/>
              <a:cs typeface="Helvetica"/>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a:ea typeface="Calibri" pitchFamily="34"/>
                <a:cs typeface="Times New Roman"/>
              </a:rPr>
              <a:t>Chapter Roll Call</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800" b="1" kern="0" dirty="0">
              <a:solidFill>
                <a:srgbClr val="002060"/>
              </a:solidFill>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a:ea typeface="Calibri" pitchFamily="34"/>
                <a:cs typeface="Times New Roman"/>
              </a:rPr>
              <a:t>Introductions / Opening Comments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800" b="1" i="0" u="none" strike="noStrike" kern="0" cap="none" spc="0" baseline="0" dirty="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a:ea typeface="Calibri" pitchFamily="34"/>
                <a:cs typeface="Times New Roman"/>
              </a:rPr>
              <a:t>NYSPHSAA FF</a:t>
            </a:r>
          </a:p>
          <a:p>
            <a:pPr marL="1028700" marR="0" lvl="1"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a:ea typeface="Calibri" pitchFamily="34"/>
                <a:cs typeface="Times New Roman"/>
              </a:rPr>
              <a:t>2025-26 NFHS Flag Football Rules Book</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800" b="1" i="0" u="none" strike="noStrike" kern="0" cap="none" spc="0" baseline="0" dirty="0">
              <a:solidFill>
                <a:srgbClr val="002060"/>
              </a:solidFill>
              <a:uFillTx/>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a:ea typeface="Calibri" pitchFamily="34"/>
                <a:cs typeface="Times New Roman"/>
              </a:rPr>
              <a:t>NYSACFO Mechanics – 3 &amp; 4 man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800" b="1" kern="0" dirty="0">
              <a:solidFill>
                <a:srgbClr val="002060"/>
              </a:solidFill>
              <a:latin typeface="Helvetica"/>
              <a:ea typeface="Calibri" pitchFamily="34"/>
              <a:cs typeface="Times New Roman"/>
            </a:endParaRP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a:ea typeface="Calibri" pitchFamily="34"/>
                <a:cs typeface="Times New Roman"/>
              </a:rPr>
              <a:t>Adjournment</a:t>
            </a:r>
          </a:p>
        </p:txBody>
      </p:sp>
      <p:sp>
        <p:nvSpPr>
          <p:cNvPr id="3" name="Slide Number">
            <a:extLst>
              <a:ext uri="{FF2B5EF4-FFF2-40B4-BE49-F238E27FC236}">
                <a16:creationId xmlns:a16="http://schemas.microsoft.com/office/drawing/2014/main" id="{8F20D0BA-F041-AC8A-8E46-ABDD008FD350}"/>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F727611-FAE0-4A95-8F4C-57F5686D2F2E}" type="slidenum">
              <a:rPr/>
              <a:t>2</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A08C7753-3413-11EC-2B74-CCD76F036926}"/>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8992A-FC32-C22C-3DD1-2969B0899A5B}"/>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8D130656-5FE2-54FD-599E-11E356FEB036}"/>
              </a:ext>
            </a:extLst>
          </p:cNvPr>
          <p:cNvSpPr/>
          <p:nvPr/>
        </p:nvSpPr>
        <p:spPr>
          <a:xfrm>
            <a:off x="527336" y="697732"/>
            <a:ext cx="23329327" cy="10259227"/>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lvl="0" defTabSz="825502" hangingPunct="0">
              <a:defRPr sz="1800" b="0" i="0" u="none" strike="noStrike" kern="0" cap="none" spc="0" baseline="0">
                <a:solidFill>
                  <a:srgbClr val="000000"/>
                </a:solidFill>
                <a:uFillTx/>
              </a:defRPr>
            </a:pPr>
            <a:r>
              <a:rPr lang="en-US" sz="4800" b="1" u="sng" kern="0" dirty="0">
                <a:solidFill>
                  <a:srgbClr val="003B75"/>
                </a:solidFill>
                <a:latin typeface="Helvetica"/>
                <a:ea typeface="Helvetica"/>
                <a:cs typeface="Helvetica"/>
              </a:rPr>
              <a:t>2025-26 NFHS FF - NYSPHSAA Pilot Onside Play</a:t>
            </a:r>
            <a:endParaRPr lang="en-US" sz="4800" kern="0" dirty="0">
              <a:solidFill>
                <a:srgbClr val="003B75"/>
              </a:solidFill>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1" i="0" u="sng" strike="noStrike" kern="0" cap="none" spc="0" baseline="0" dirty="0">
              <a:solidFill>
                <a:srgbClr val="003B75"/>
              </a:solidFill>
              <a:uFillTx/>
              <a:latin typeface="Helvetica"/>
              <a:ea typeface="Helvetica"/>
              <a:cs typeface="Helvetica"/>
            </a:endParaRPr>
          </a:p>
          <a:p>
            <a:pPr marL="1028700" lvl="1"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Clock status needs to be considered when A utilizes the onside play and there is a foul on the play. (cont.)</a:t>
            </a:r>
          </a:p>
          <a:p>
            <a:pPr marL="1485900" lvl="2" indent="-571500" defTabSz="825502" hangingPunct="0">
              <a:buSzPct val="100000"/>
              <a:buFont typeface="Arial" pitchFamily="34"/>
              <a:buChar char="•"/>
              <a:defRPr sz="1800" b="0" i="0" u="none" strike="noStrike" kern="0" cap="none" spc="0" baseline="0">
                <a:solidFill>
                  <a:srgbClr val="000000"/>
                </a:solidFill>
                <a:uFillTx/>
              </a:defRPr>
            </a:pPr>
            <a:endParaRPr lang="en-US" sz="3600" b="1" i="0" strike="noStrike" kern="0" cap="none" spc="0" baseline="0" dirty="0">
              <a:solidFill>
                <a:srgbClr val="002060"/>
              </a:solidFill>
              <a:uFillTx/>
              <a:latin typeface="Helvetica"/>
              <a:ea typeface="Calibri" pitchFamily="34"/>
              <a:cs typeface="Times New Roman"/>
            </a:endParaRPr>
          </a:p>
          <a:p>
            <a:pPr marL="1943100" lvl="3"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there are </a:t>
            </a:r>
            <a:r>
              <a:rPr lang="en-US" sz="3600" b="1" i="0" u="sng" strike="noStrike" kern="0" cap="none" spc="0" baseline="0" dirty="0">
                <a:solidFill>
                  <a:srgbClr val="002060"/>
                </a:solidFill>
                <a:uFillTx/>
                <a:latin typeface="Helvetica"/>
                <a:ea typeface="Calibri" pitchFamily="34"/>
                <a:cs typeface="Times New Roman"/>
              </a:rPr>
              <a:t>two minutes or less </a:t>
            </a:r>
            <a:r>
              <a:rPr lang="en-US" sz="3600" b="1" i="0" strike="noStrike" kern="0" cap="none" spc="0" baseline="0" dirty="0">
                <a:solidFill>
                  <a:srgbClr val="002060"/>
                </a:solidFill>
                <a:uFillTx/>
                <a:latin typeface="Helvetica"/>
                <a:ea typeface="Calibri" pitchFamily="34"/>
                <a:cs typeface="Times New Roman"/>
              </a:rPr>
              <a:t>remaining in the game, and there is a foul by A or B, the clock will be determined by the result of the play. </a:t>
            </a:r>
          </a:p>
          <a:p>
            <a:pPr marL="1943100" lvl="3" indent="-571500" defTabSz="825502" hangingPunct="0">
              <a:buSzPct val="100000"/>
              <a:buFont typeface="Arial" pitchFamily="34"/>
              <a:buChar char="•"/>
              <a:defRPr sz="1800" b="0" i="0" u="none" strike="noStrike" kern="0" cap="none" spc="0" baseline="0">
                <a:solidFill>
                  <a:srgbClr val="000000"/>
                </a:solidFill>
                <a:uFillTx/>
              </a:defRPr>
            </a:pPr>
            <a:endParaRPr lang="en-US" sz="3600" b="1" i="0" strike="noStrike" kern="0" cap="none" spc="0" baseline="0" dirty="0">
              <a:solidFill>
                <a:srgbClr val="002060"/>
              </a:solidFill>
              <a:uFillTx/>
              <a:latin typeface="Helvetica"/>
              <a:ea typeface="Calibri" pitchFamily="34"/>
              <a:cs typeface="Times New Roman"/>
            </a:endParaRPr>
          </a:p>
          <a:p>
            <a:pPr marL="2400300" lvl="4"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there is a double foul, (live ball fouls on both A and B), by rule the onside play is re-played.</a:t>
            </a:r>
          </a:p>
          <a:p>
            <a:pPr marL="3314700" lvl="6"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 result of the play ended either out of bounds or was an incomplete pass, the clock would start on the snap.</a:t>
            </a:r>
          </a:p>
          <a:p>
            <a:pPr marL="3314700" lvl="6"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If the result of the play ended inbounds, the clock would start on the ready for play.</a:t>
            </a:r>
          </a:p>
          <a:p>
            <a:pPr marL="2400300" lvl="4" indent="-571500" defTabSz="825502" hangingPunct="0">
              <a:buSzPct val="100000"/>
              <a:buFont typeface="Arial" pitchFamily="34"/>
              <a:buChar char="•"/>
              <a:defRPr sz="1800" b="0" i="0" u="none" strike="noStrike" kern="0" cap="none" spc="0" baseline="0">
                <a:solidFill>
                  <a:srgbClr val="000000"/>
                </a:solidFill>
                <a:uFillTx/>
              </a:defRPr>
            </a:pPr>
            <a:endParaRPr lang="en-US" sz="3600" b="1" i="0" strike="noStrike" kern="0" cap="none" spc="0" baseline="0" dirty="0">
              <a:solidFill>
                <a:srgbClr val="002060"/>
              </a:solidFill>
              <a:uFillTx/>
              <a:latin typeface="Helvetica"/>
              <a:ea typeface="Calibri" pitchFamily="34"/>
              <a:cs typeface="Times New Roman"/>
            </a:endParaRPr>
          </a:p>
          <a:p>
            <a:pPr marL="1943100" lvl="3"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All of the above scenarios for two minutes or less are consistent with regulation timing.</a:t>
            </a:r>
          </a:p>
          <a:p>
            <a:pPr marL="2400300" lvl="4" indent="-571500" defTabSz="825502" hangingPunct="0">
              <a:buSzPct val="100000"/>
              <a:buFont typeface="Arial" pitchFamily="34"/>
              <a:buChar char="•"/>
              <a:defRPr sz="1800" b="0" i="0" u="none" strike="noStrike" kern="0" cap="none" spc="0" baseline="0">
                <a:solidFill>
                  <a:srgbClr val="000000"/>
                </a:solidFill>
                <a:uFillTx/>
              </a:defRPr>
            </a:pPr>
            <a:endParaRPr lang="en-US" sz="3600" b="1" i="0" strike="noStrike" kern="0" cap="none" spc="0" baseline="0" dirty="0">
              <a:solidFill>
                <a:srgbClr val="002060"/>
              </a:solidFill>
              <a:uFillTx/>
              <a:latin typeface="Helvetica"/>
              <a:ea typeface="Calibri" pitchFamily="34"/>
              <a:cs typeface="Times New Roman"/>
            </a:endParaRPr>
          </a:p>
          <a:p>
            <a:pPr marL="1943100" lvl="3" indent="-571500" defTabSz="825502" hangingPunct="0">
              <a:buSzPct val="100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A live ball and dead ball scenario does not change the above, it just changes where A or B would start the series after the above are considered.</a:t>
            </a:r>
          </a:p>
          <a:p>
            <a:pPr marL="2400300" lvl="4" indent="-571500" defTabSz="825502" hangingPunct="0">
              <a:buSzPct val="100000"/>
              <a:buFont typeface="Arial" pitchFamily="34"/>
              <a:buChar char="•"/>
              <a:defRPr sz="1800" b="0" i="0" u="none" strike="noStrike" kern="0" cap="none" spc="0" baseline="0">
                <a:solidFill>
                  <a:srgbClr val="000000"/>
                </a:solidFill>
                <a:uFillTx/>
              </a:defRPr>
            </a:pPr>
            <a:endParaRPr lang="en-US" sz="3600" b="1" i="0" strike="noStrike" kern="0" cap="none" spc="0" baseline="0" dirty="0">
              <a:solidFill>
                <a:srgbClr val="002060"/>
              </a:solidFill>
              <a:uFillTx/>
              <a:latin typeface="Helvetica"/>
              <a:ea typeface="Calibri" pitchFamily="34"/>
              <a:cs typeface="Times New Roman"/>
            </a:endParaRPr>
          </a:p>
        </p:txBody>
      </p:sp>
      <p:sp>
        <p:nvSpPr>
          <p:cNvPr id="3" name="Slide Number">
            <a:extLst>
              <a:ext uri="{FF2B5EF4-FFF2-40B4-BE49-F238E27FC236}">
                <a16:creationId xmlns:a16="http://schemas.microsoft.com/office/drawing/2014/main" id="{091AE86A-6031-6D15-0F49-904D557D4156}"/>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20</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17BD738D-C93A-3552-D259-48AFB814EE0F}"/>
              </a:ext>
            </a:extLst>
          </p:cNvPr>
          <p:cNvPicPr>
            <a:picLocks noChangeAspect="1"/>
          </p:cNvPicPr>
          <p:nvPr/>
        </p:nvPicPr>
        <p:blipFill>
          <a:blip r:embed="rId2"/>
          <a:srcRect/>
          <a:stretch>
            <a:fillRect/>
          </a:stretch>
        </p:blipFill>
        <p:spPr>
          <a:xfrm>
            <a:off x="20476266" y="184683"/>
            <a:ext cx="3907734" cy="887973"/>
          </a:xfrm>
          <a:prstGeom prst="rect">
            <a:avLst/>
          </a:prstGeom>
          <a:noFill/>
          <a:ln cap="flat">
            <a:noFill/>
          </a:ln>
        </p:spPr>
      </p:pic>
    </p:spTree>
    <p:extLst>
      <p:ext uri="{BB962C8B-B14F-4D97-AF65-F5344CB8AC3E}">
        <p14:creationId xmlns:p14="http://schemas.microsoft.com/office/powerpoint/2010/main" val="4079625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C73FB-462E-D833-9515-D2696DE37A94}"/>
              </a:ext>
            </a:extLst>
          </p:cNvPr>
          <p:cNvSpPr/>
          <p:nvPr/>
        </p:nvSpPr>
        <p:spPr>
          <a:xfrm>
            <a:off x="1953273" y="4703157"/>
            <a:ext cx="4931622" cy="12836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&gt; 2:00 REMAINING</a:t>
            </a:r>
          </a:p>
        </p:txBody>
      </p:sp>
      <p:sp>
        <p:nvSpPr>
          <p:cNvPr id="4" name="Rectangle 3">
            <a:extLst>
              <a:ext uri="{FF2B5EF4-FFF2-40B4-BE49-F238E27FC236}">
                <a16:creationId xmlns:a16="http://schemas.microsoft.com/office/drawing/2014/main" id="{FEA65951-B2F1-3B3E-656D-DE7B1284B4DE}"/>
              </a:ext>
            </a:extLst>
          </p:cNvPr>
          <p:cNvSpPr/>
          <p:nvPr/>
        </p:nvSpPr>
        <p:spPr>
          <a:xfrm>
            <a:off x="7426569" y="4703157"/>
            <a:ext cx="15395154" cy="12836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2:00 REMAINING</a:t>
            </a:r>
          </a:p>
        </p:txBody>
      </p:sp>
      <p:sp>
        <p:nvSpPr>
          <p:cNvPr id="5" name="Rectangle 4">
            <a:extLst>
              <a:ext uri="{FF2B5EF4-FFF2-40B4-BE49-F238E27FC236}">
                <a16:creationId xmlns:a16="http://schemas.microsoft.com/office/drawing/2014/main" id="{A26A96AD-B8DD-48AC-7074-E774D980DF86}"/>
              </a:ext>
            </a:extLst>
          </p:cNvPr>
          <p:cNvSpPr/>
          <p:nvPr/>
        </p:nvSpPr>
        <p:spPr>
          <a:xfrm>
            <a:off x="10192525" y="2718513"/>
            <a:ext cx="4931622" cy="12836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ONSIDE PLAY</a:t>
            </a:r>
          </a:p>
        </p:txBody>
      </p:sp>
      <p:sp>
        <p:nvSpPr>
          <p:cNvPr id="6" name="Rectangle 5">
            <a:extLst>
              <a:ext uri="{FF2B5EF4-FFF2-40B4-BE49-F238E27FC236}">
                <a16:creationId xmlns:a16="http://schemas.microsoft.com/office/drawing/2014/main" id="{89B4FDA5-EE95-09E2-3287-2DCCC0AC3E7B}"/>
              </a:ext>
            </a:extLst>
          </p:cNvPr>
          <p:cNvSpPr/>
          <p:nvPr/>
        </p:nvSpPr>
        <p:spPr>
          <a:xfrm>
            <a:off x="7426569" y="6392283"/>
            <a:ext cx="4931622" cy="12836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FOUL ON B</a:t>
            </a:r>
          </a:p>
        </p:txBody>
      </p:sp>
      <p:sp>
        <p:nvSpPr>
          <p:cNvPr id="7" name="Rectangle 6">
            <a:extLst>
              <a:ext uri="{FF2B5EF4-FFF2-40B4-BE49-F238E27FC236}">
                <a16:creationId xmlns:a16="http://schemas.microsoft.com/office/drawing/2014/main" id="{3FDF3450-0786-0971-7FF4-313F7940BE36}"/>
              </a:ext>
            </a:extLst>
          </p:cNvPr>
          <p:cNvSpPr/>
          <p:nvPr/>
        </p:nvSpPr>
        <p:spPr>
          <a:xfrm>
            <a:off x="17890101" y="6392283"/>
            <a:ext cx="4931622" cy="12836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DOUBLE FOUL (A &amp; B)</a:t>
            </a:r>
          </a:p>
        </p:txBody>
      </p:sp>
      <p:sp>
        <p:nvSpPr>
          <p:cNvPr id="8" name="Rectangle 7">
            <a:extLst>
              <a:ext uri="{FF2B5EF4-FFF2-40B4-BE49-F238E27FC236}">
                <a16:creationId xmlns:a16="http://schemas.microsoft.com/office/drawing/2014/main" id="{42D0D891-05FD-9618-4D95-CC6701513619}"/>
              </a:ext>
            </a:extLst>
          </p:cNvPr>
          <p:cNvSpPr/>
          <p:nvPr/>
        </p:nvSpPr>
        <p:spPr>
          <a:xfrm>
            <a:off x="12658335" y="6392283"/>
            <a:ext cx="4931622" cy="12836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FOUL ON A</a:t>
            </a:r>
          </a:p>
        </p:txBody>
      </p:sp>
      <p:sp>
        <p:nvSpPr>
          <p:cNvPr id="9" name="Rectangle 8">
            <a:extLst>
              <a:ext uri="{FF2B5EF4-FFF2-40B4-BE49-F238E27FC236}">
                <a16:creationId xmlns:a16="http://schemas.microsoft.com/office/drawing/2014/main" id="{EAD85D28-E741-B9F4-5AAC-40D12A032A4D}"/>
              </a:ext>
            </a:extLst>
          </p:cNvPr>
          <p:cNvSpPr/>
          <p:nvPr/>
        </p:nvSpPr>
        <p:spPr>
          <a:xfrm>
            <a:off x="1953273" y="6392283"/>
            <a:ext cx="4931622" cy="64324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ANY FOUL BY A OR B THAT REPLAYS ONSIDE </a:t>
            </a:r>
          </a:p>
          <a:p>
            <a:pPr algn="ctr"/>
            <a:r>
              <a:rPr lang="en-US" sz="2800" dirty="0"/>
              <a:t>(INCL. DOUBLE FOUL) </a:t>
            </a:r>
          </a:p>
          <a:p>
            <a:pPr algn="ctr"/>
            <a:endParaRPr lang="en-US" sz="2800" dirty="0"/>
          </a:p>
          <a:p>
            <a:pPr algn="ctr"/>
            <a:r>
              <a:rPr lang="en-US" sz="2800" dirty="0"/>
              <a:t>READY FOR PLAY</a:t>
            </a:r>
          </a:p>
        </p:txBody>
      </p:sp>
      <p:sp>
        <p:nvSpPr>
          <p:cNvPr id="10" name="Rectangle 9">
            <a:extLst>
              <a:ext uri="{FF2B5EF4-FFF2-40B4-BE49-F238E27FC236}">
                <a16:creationId xmlns:a16="http://schemas.microsoft.com/office/drawing/2014/main" id="{778D9BB0-2965-3CEE-4E3D-3531A612BA96}"/>
              </a:ext>
            </a:extLst>
          </p:cNvPr>
          <p:cNvSpPr/>
          <p:nvPr/>
        </p:nvSpPr>
        <p:spPr>
          <a:xfrm>
            <a:off x="12658335" y="10655818"/>
            <a:ext cx="4931622" cy="21689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a:t>
            </a:r>
            <a:r>
              <a:rPr lang="en-US" sz="2800" u="sng" dirty="0"/>
              <a:t>A SUCCESSFUL – REPLAY</a:t>
            </a:r>
          </a:p>
          <a:p>
            <a:pPr algn="ctr"/>
            <a:r>
              <a:rPr lang="en-US" sz="2800" dirty="0"/>
              <a:t>Ball live when 40 gained</a:t>
            </a:r>
          </a:p>
          <a:p>
            <a:pPr algn="ctr"/>
            <a:r>
              <a:rPr lang="en-US" sz="2800" dirty="0"/>
              <a:t>B accepts A’s penalty</a:t>
            </a:r>
          </a:p>
          <a:p>
            <a:pPr algn="ctr"/>
            <a:r>
              <a:rPr lang="en-US" sz="2800" dirty="0"/>
              <a:t>READY FOR PLAY </a:t>
            </a:r>
          </a:p>
        </p:txBody>
      </p:sp>
      <p:sp>
        <p:nvSpPr>
          <p:cNvPr id="11" name="Rectangle 10">
            <a:extLst>
              <a:ext uri="{FF2B5EF4-FFF2-40B4-BE49-F238E27FC236}">
                <a16:creationId xmlns:a16="http://schemas.microsoft.com/office/drawing/2014/main" id="{A48E4961-E6CF-E928-0555-1A382FBEADE7}"/>
              </a:ext>
            </a:extLst>
          </p:cNvPr>
          <p:cNvSpPr/>
          <p:nvPr/>
        </p:nvSpPr>
        <p:spPr>
          <a:xfrm>
            <a:off x="7414409" y="8061990"/>
            <a:ext cx="4931622" cy="21689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a:t>
            </a:r>
            <a:r>
              <a:rPr lang="en-US" sz="2800" u="sng" dirty="0"/>
              <a:t>A SUCCESSFUL</a:t>
            </a:r>
          </a:p>
          <a:p>
            <a:pPr algn="ctr"/>
            <a:r>
              <a:rPr lang="en-US" sz="2800" dirty="0"/>
              <a:t>Ball live when 40 gained</a:t>
            </a:r>
          </a:p>
          <a:p>
            <a:pPr algn="ctr"/>
            <a:r>
              <a:rPr lang="en-US" sz="2800" dirty="0"/>
              <a:t>A declines B penalty</a:t>
            </a:r>
          </a:p>
          <a:p>
            <a:pPr algn="ctr"/>
            <a:r>
              <a:rPr lang="en-US" sz="2800" dirty="0"/>
              <a:t>READY FOR PLAY </a:t>
            </a:r>
          </a:p>
        </p:txBody>
      </p:sp>
      <p:sp>
        <p:nvSpPr>
          <p:cNvPr id="12" name="Rectangle 11">
            <a:extLst>
              <a:ext uri="{FF2B5EF4-FFF2-40B4-BE49-F238E27FC236}">
                <a16:creationId xmlns:a16="http://schemas.microsoft.com/office/drawing/2014/main" id="{18122991-C8DE-C84E-5C49-8629129FEFFF}"/>
              </a:ext>
            </a:extLst>
          </p:cNvPr>
          <p:cNvSpPr/>
          <p:nvPr/>
        </p:nvSpPr>
        <p:spPr>
          <a:xfrm>
            <a:off x="7414407" y="10655818"/>
            <a:ext cx="4931622" cy="21689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a:t>
            </a:r>
            <a:r>
              <a:rPr lang="en-US" sz="2800" u="sng" dirty="0"/>
              <a:t>A UNSUCCESSFUL - REPLAY</a:t>
            </a:r>
          </a:p>
          <a:p>
            <a:pPr algn="ctr"/>
            <a:r>
              <a:rPr lang="en-US" sz="2800" dirty="0"/>
              <a:t>A accepts B penalty</a:t>
            </a:r>
          </a:p>
          <a:p>
            <a:pPr algn="ctr"/>
            <a:r>
              <a:rPr lang="en-US" sz="2800" dirty="0"/>
              <a:t>OOB/INCOMPLETE → SNAP</a:t>
            </a:r>
          </a:p>
          <a:p>
            <a:pPr algn="ctr"/>
            <a:r>
              <a:rPr lang="en-US" sz="2800" dirty="0"/>
              <a:t>INBOUNDS → READY</a:t>
            </a:r>
          </a:p>
        </p:txBody>
      </p:sp>
      <p:sp>
        <p:nvSpPr>
          <p:cNvPr id="13" name="Rectangle 12">
            <a:extLst>
              <a:ext uri="{FF2B5EF4-FFF2-40B4-BE49-F238E27FC236}">
                <a16:creationId xmlns:a16="http://schemas.microsoft.com/office/drawing/2014/main" id="{DD0397F5-32B0-45FA-D8A1-03D21CB3F0F2}"/>
              </a:ext>
            </a:extLst>
          </p:cNvPr>
          <p:cNvSpPr/>
          <p:nvPr/>
        </p:nvSpPr>
        <p:spPr>
          <a:xfrm>
            <a:off x="12658335" y="8081410"/>
            <a:ext cx="4931622" cy="21689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a:t>
            </a:r>
            <a:r>
              <a:rPr lang="en-US" sz="2800" u="sng" dirty="0"/>
              <a:t>A UNSUCCESSFUL</a:t>
            </a:r>
          </a:p>
          <a:p>
            <a:pPr algn="ctr"/>
            <a:r>
              <a:rPr lang="en-US" sz="2800" dirty="0"/>
              <a:t> B declines A penalty</a:t>
            </a:r>
          </a:p>
          <a:p>
            <a:pPr algn="ctr"/>
            <a:r>
              <a:rPr lang="en-US" sz="2800" dirty="0"/>
              <a:t>New series for B</a:t>
            </a:r>
          </a:p>
          <a:p>
            <a:pPr algn="ctr"/>
            <a:r>
              <a:rPr lang="en-US" sz="2800" dirty="0"/>
              <a:t>SNAP</a:t>
            </a:r>
          </a:p>
        </p:txBody>
      </p:sp>
      <p:sp>
        <p:nvSpPr>
          <p:cNvPr id="14" name="Rectangle 13">
            <a:extLst>
              <a:ext uri="{FF2B5EF4-FFF2-40B4-BE49-F238E27FC236}">
                <a16:creationId xmlns:a16="http://schemas.microsoft.com/office/drawing/2014/main" id="{615A1059-F2FB-BE0A-D41D-9152E14A44FC}"/>
              </a:ext>
            </a:extLst>
          </p:cNvPr>
          <p:cNvSpPr/>
          <p:nvPr/>
        </p:nvSpPr>
        <p:spPr>
          <a:xfrm>
            <a:off x="17890101" y="8081408"/>
            <a:ext cx="4931622" cy="21689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 </a:t>
            </a:r>
            <a:r>
              <a:rPr lang="en-US" sz="2800" u="sng" dirty="0"/>
              <a:t>ONSIDE REPLAYED</a:t>
            </a:r>
          </a:p>
          <a:p>
            <a:pPr algn="ctr"/>
            <a:r>
              <a:rPr lang="en-US" sz="2800" dirty="0"/>
              <a:t>OB/INCOMPLETE → SNAP</a:t>
            </a:r>
            <a:endParaRPr lang="en-US" sz="2800" u="sng" dirty="0"/>
          </a:p>
          <a:p>
            <a:pPr algn="ctr"/>
            <a:r>
              <a:rPr lang="en-US" sz="2800" dirty="0"/>
              <a:t>INBOUNDS → READY</a:t>
            </a:r>
          </a:p>
        </p:txBody>
      </p:sp>
      <p:cxnSp>
        <p:nvCxnSpPr>
          <p:cNvPr id="16" name="Straight Connector 15">
            <a:extLst>
              <a:ext uri="{FF2B5EF4-FFF2-40B4-BE49-F238E27FC236}">
                <a16:creationId xmlns:a16="http://schemas.microsoft.com/office/drawing/2014/main" id="{EC5B023E-F851-3CEF-D33A-475E40FA2925}"/>
              </a:ext>
            </a:extLst>
          </p:cNvPr>
          <p:cNvCxnSpPr>
            <a:cxnSpLocks/>
            <a:stCxn id="5" idx="2"/>
            <a:endCxn id="3" idx="0"/>
          </p:cNvCxnSpPr>
          <p:nvPr/>
        </p:nvCxnSpPr>
        <p:spPr>
          <a:xfrm flipH="1">
            <a:off x="4419084" y="4002189"/>
            <a:ext cx="8239252" cy="7009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D84EF46-578F-63AA-9A7F-371FA2B3DE2F}"/>
              </a:ext>
            </a:extLst>
          </p:cNvPr>
          <p:cNvCxnSpPr>
            <a:stCxn id="5" idx="2"/>
            <a:endCxn id="4" idx="0"/>
          </p:cNvCxnSpPr>
          <p:nvPr/>
        </p:nvCxnSpPr>
        <p:spPr>
          <a:xfrm>
            <a:off x="12658337" y="4002189"/>
            <a:ext cx="2465810" cy="70096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DAC6DB4-4646-E315-154B-F31F4B63F695}"/>
              </a:ext>
            </a:extLst>
          </p:cNvPr>
          <p:cNvCxnSpPr>
            <a:stCxn id="3" idx="2"/>
            <a:endCxn id="9" idx="0"/>
          </p:cNvCxnSpPr>
          <p:nvPr/>
        </p:nvCxnSpPr>
        <p:spPr>
          <a:xfrm>
            <a:off x="4419084" y="5986834"/>
            <a:ext cx="0" cy="405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FC98E98-918E-C184-DF68-AB55800C6140}"/>
              </a:ext>
            </a:extLst>
          </p:cNvPr>
          <p:cNvCxnSpPr>
            <a:stCxn id="4" idx="2"/>
            <a:endCxn id="6" idx="0"/>
          </p:cNvCxnSpPr>
          <p:nvPr/>
        </p:nvCxnSpPr>
        <p:spPr>
          <a:xfrm flipH="1">
            <a:off x="9892381" y="5986834"/>
            <a:ext cx="5231766" cy="405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68FE15B-A851-FC42-CC89-B2BF0991F715}"/>
              </a:ext>
            </a:extLst>
          </p:cNvPr>
          <p:cNvCxnSpPr>
            <a:stCxn id="4" idx="2"/>
            <a:endCxn id="8" idx="0"/>
          </p:cNvCxnSpPr>
          <p:nvPr/>
        </p:nvCxnSpPr>
        <p:spPr>
          <a:xfrm>
            <a:off x="15124146" y="5986834"/>
            <a:ext cx="0" cy="405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3F5E308-BB3C-2268-D8A5-125349DE1043}"/>
              </a:ext>
            </a:extLst>
          </p:cNvPr>
          <p:cNvCxnSpPr>
            <a:stCxn id="4" idx="2"/>
            <a:endCxn id="7" idx="0"/>
          </p:cNvCxnSpPr>
          <p:nvPr/>
        </p:nvCxnSpPr>
        <p:spPr>
          <a:xfrm>
            <a:off x="15124147" y="5986834"/>
            <a:ext cx="5231766" cy="405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905C3AA-5353-B52A-A8C6-885B6599AFA7}"/>
              </a:ext>
            </a:extLst>
          </p:cNvPr>
          <p:cNvCxnSpPr>
            <a:stCxn id="6" idx="2"/>
            <a:endCxn id="11" idx="0"/>
          </p:cNvCxnSpPr>
          <p:nvPr/>
        </p:nvCxnSpPr>
        <p:spPr>
          <a:xfrm flipH="1">
            <a:off x="9880220" y="7675960"/>
            <a:ext cx="12160" cy="38603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86059225-6AF2-191A-A878-936031E357E9}"/>
              </a:ext>
            </a:extLst>
          </p:cNvPr>
          <p:cNvCxnSpPr>
            <a:cxnSpLocks/>
            <a:stCxn id="11" idx="2"/>
            <a:endCxn id="12" idx="0"/>
          </p:cNvCxnSpPr>
          <p:nvPr/>
        </p:nvCxnSpPr>
        <p:spPr>
          <a:xfrm flipH="1">
            <a:off x="9880219" y="10230948"/>
            <a:ext cx="2" cy="4248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8D4DC94-1034-D080-7709-1E299E303901}"/>
              </a:ext>
            </a:extLst>
          </p:cNvPr>
          <p:cNvCxnSpPr>
            <a:cxnSpLocks/>
            <a:stCxn id="8" idx="2"/>
            <a:endCxn id="13" idx="0"/>
          </p:cNvCxnSpPr>
          <p:nvPr/>
        </p:nvCxnSpPr>
        <p:spPr>
          <a:xfrm>
            <a:off x="15124146" y="7675960"/>
            <a:ext cx="0" cy="405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E969832-B7E2-816D-D592-49FCABE120EA}"/>
              </a:ext>
            </a:extLst>
          </p:cNvPr>
          <p:cNvCxnSpPr>
            <a:cxnSpLocks/>
          </p:cNvCxnSpPr>
          <p:nvPr/>
        </p:nvCxnSpPr>
        <p:spPr>
          <a:xfrm>
            <a:off x="15124144" y="10250368"/>
            <a:ext cx="0" cy="40545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F0AA937-B283-B003-749C-3791D36D6DB9}"/>
              </a:ext>
            </a:extLst>
          </p:cNvPr>
          <p:cNvCxnSpPr>
            <a:cxnSpLocks/>
          </p:cNvCxnSpPr>
          <p:nvPr/>
        </p:nvCxnSpPr>
        <p:spPr>
          <a:xfrm>
            <a:off x="20373406" y="7675960"/>
            <a:ext cx="0" cy="40545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5">
            <a:extLst>
              <a:ext uri="{FF2B5EF4-FFF2-40B4-BE49-F238E27FC236}">
                <a16:creationId xmlns:a16="http://schemas.microsoft.com/office/drawing/2014/main" id="{C28ACBE9-D107-12CD-C600-596698EEFC35}"/>
              </a:ext>
            </a:extLst>
          </p:cNvPr>
          <p:cNvPicPr>
            <a:picLocks noChangeAspect="1"/>
          </p:cNvPicPr>
          <p:nvPr/>
        </p:nvPicPr>
        <p:blipFill>
          <a:blip r:embed="rId2"/>
          <a:srcRect/>
          <a:stretch>
            <a:fillRect/>
          </a:stretch>
        </p:blipFill>
        <p:spPr>
          <a:xfrm>
            <a:off x="20190516" y="292211"/>
            <a:ext cx="3907734" cy="887973"/>
          </a:xfrm>
          <a:prstGeom prst="rect">
            <a:avLst/>
          </a:prstGeom>
          <a:noFill/>
          <a:ln cap="flat">
            <a:noFill/>
          </a:ln>
        </p:spPr>
      </p:pic>
      <p:sp>
        <p:nvSpPr>
          <p:cNvPr id="15" name="Title Demo Text">
            <a:extLst>
              <a:ext uri="{FF2B5EF4-FFF2-40B4-BE49-F238E27FC236}">
                <a16:creationId xmlns:a16="http://schemas.microsoft.com/office/drawing/2014/main" id="{8AB3E467-A0B8-0B21-F069-C3E40B8E5725}"/>
              </a:ext>
            </a:extLst>
          </p:cNvPr>
          <p:cNvSpPr/>
          <p:nvPr/>
        </p:nvSpPr>
        <p:spPr>
          <a:xfrm>
            <a:off x="527336" y="697732"/>
            <a:ext cx="23329327" cy="1949260"/>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lvl="0" defTabSz="825502" hangingPunct="0">
              <a:defRPr sz="1800" b="0" i="0" u="none" strike="noStrike" kern="0" cap="none" spc="0" baseline="0">
                <a:solidFill>
                  <a:srgbClr val="000000"/>
                </a:solidFill>
                <a:uFillTx/>
              </a:defRPr>
            </a:pPr>
            <a:r>
              <a:rPr lang="en-US" sz="4800" b="1" u="sng" kern="0" dirty="0">
                <a:solidFill>
                  <a:srgbClr val="003B75"/>
                </a:solidFill>
                <a:latin typeface="Helvetica"/>
                <a:ea typeface="Helvetica"/>
                <a:cs typeface="Helvetica"/>
              </a:rPr>
              <a:t>2025-26 NFHS FF - NYSPHSAA Pilot Onside Play</a:t>
            </a:r>
            <a:endParaRPr lang="en-US" sz="4800" kern="0" dirty="0">
              <a:solidFill>
                <a:srgbClr val="003B75"/>
              </a:solidFill>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3600" b="1" i="0" u="sng" strike="noStrike" kern="0" cap="none" spc="0" baseline="0" dirty="0">
              <a:solidFill>
                <a:srgbClr val="003B75"/>
              </a:solidFill>
              <a:uFillTx/>
              <a:latin typeface="Helvetica"/>
              <a:ea typeface="Helvetica"/>
              <a:cs typeface="Helvetica"/>
            </a:endParaRPr>
          </a:p>
          <a:p>
            <a:pPr marL="2400300" lvl="4" indent="-571500" defTabSz="825502" hangingPunct="0">
              <a:buSzPct val="100000"/>
              <a:buFont typeface="Arial" panose="020B0604020202020204" pitchFamily="34" charset="0"/>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Clock Status</a:t>
            </a:r>
          </a:p>
        </p:txBody>
      </p:sp>
    </p:spTree>
    <p:extLst>
      <p:ext uri="{BB962C8B-B14F-4D97-AF65-F5344CB8AC3E}">
        <p14:creationId xmlns:p14="http://schemas.microsoft.com/office/powerpoint/2010/main" val="1690320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FBD88A7C-DF98-E704-39B1-38EA995F9B9F}"/>
              </a:ext>
            </a:extLst>
          </p:cNvPr>
          <p:cNvSpPr/>
          <p:nvPr/>
        </p:nvSpPr>
        <p:spPr>
          <a:xfrm>
            <a:off x="685781" y="3784271"/>
            <a:ext cx="23012439" cy="5027023"/>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Questions</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none" strike="noStrike" kern="0" cap="none" spc="0" baseline="0">
              <a:solidFill>
                <a:srgbClr val="002060"/>
              </a:solidFill>
              <a:uFillTx/>
              <a:latin typeface="Helvetica"/>
              <a:ea typeface="Helvetica"/>
              <a:cs typeface="Helvetica"/>
            </a:endParaRPr>
          </a:p>
          <a:p>
            <a:pPr marL="342900" marR="38733" lvl="1" indent="0" algn="l" defTabSz="825502" rtl="0" fontAlgn="auto" hangingPunct="0">
              <a:lnSpc>
                <a:spcPct val="100000"/>
              </a:lnSpc>
              <a:spcBef>
                <a:spcPts val="0"/>
              </a:spcBef>
              <a:spcAft>
                <a:spcPts val="0"/>
              </a:spcAft>
              <a:buNone/>
              <a:tabLst>
                <a:tab pos="228600" algn="l"/>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8A95FD1A-740E-4D48-B383-358E959A011B}"/>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322D68A-48D5-4BC4-8E86-A31EFCDFC3B4}" type="slidenum">
              <a:rPr/>
              <a:t>22</a:t>
            </a:fld>
            <a:endParaRPr lang="en-US" sz="2000" b="0" i="0" u="none" strike="noStrike" kern="0" cap="none" spc="0" baseline="0">
              <a:solidFill>
                <a:srgbClr val="8B9AA3"/>
              </a:solidFill>
              <a:uFillTx/>
              <a:latin typeface="Helvetica"/>
              <a:cs typeface="Helvetica"/>
            </a:endParaRPr>
          </a:p>
        </p:txBody>
      </p:sp>
      <p:pic>
        <p:nvPicPr>
          <p:cNvPr id="4" name="Picture 10">
            <a:extLst>
              <a:ext uri="{FF2B5EF4-FFF2-40B4-BE49-F238E27FC236}">
                <a16:creationId xmlns:a16="http://schemas.microsoft.com/office/drawing/2014/main" id="{2687F590-27F9-7B52-A8B5-B50ACF9939D5}"/>
              </a:ext>
            </a:extLst>
          </p:cNvPr>
          <p:cNvPicPr>
            <a:picLocks noChangeAspect="1"/>
          </p:cNvPicPr>
          <p:nvPr/>
        </p:nvPicPr>
        <p:blipFill>
          <a:blip r:embed="rId2"/>
          <a:stretch>
            <a:fillRect/>
          </a:stretch>
        </p:blipFill>
        <p:spPr>
          <a:xfrm>
            <a:off x="11602977" y="578120"/>
            <a:ext cx="11936961" cy="11439326"/>
          </a:xfrm>
          <a:prstGeom prst="rect">
            <a:avLst/>
          </a:prstGeom>
          <a:noFill/>
          <a:ln cap="flat">
            <a:noFill/>
          </a:ln>
        </p:spPr>
      </p:pic>
      <p:pic>
        <p:nvPicPr>
          <p:cNvPr id="6" name="Picture 6">
            <a:extLst>
              <a:ext uri="{FF2B5EF4-FFF2-40B4-BE49-F238E27FC236}">
                <a16:creationId xmlns:a16="http://schemas.microsoft.com/office/drawing/2014/main" id="{207767DB-A8F8-7FE0-1CA5-ADB21A243C67}"/>
              </a:ext>
            </a:extLst>
          </p:cNvPr>
          <p:cNvPicPr>
            <a:picLocks noChangeAspect="1"/>
          </p:cNvPicPr>
          <p:nvPr/>
        </p:nvPicPr>
        <p:blipFill>
          <a:blip r:embed="rId3"/>
          <a:srcRect/>
          <a:stretch>
            <a:fillRect/>
          </a:stretch>
        </p:blipFill>
        <p:spPr>
          <a:xfrm>
            <a:off x="193432" y="12735680"/>
            <a:ext cx="3907734" cy="887973"/>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D217-EC42-AC27-3B73-827EC3C1AD07}"/>
              </a:ext>
            </a:extLst>
          </p:cNvPr>
          <p:cNvSpPr>
            <a:spLocks noGrp="1"/>
          </p:cNvSpPr>
          <p:nvPr>
            <p:ph type="ctrTitle"/>
          </p:nvPr>
        </p:nvSpPr>
        <p:spPr>
          <a:xfrm>
            <a:off x="3181350" y="4470400"/>
            <a:ext cx="18288000" cy="4775200"/>
          </a:xfrm>
        </p:spPr>
        <p:txBody>
          <a:bodyPr/>
          <a:lstStyle/>
          <a:p>
            <a:r>
              <a:rPr lang="en-US" dirty="0"/>
              <a:t>NYSACFO Flag Football Mechanics </a:t>
            </a:r>
          </a:p>
        </p:txBody>
      </p:sp>
      <p:pic>
        <p:nvPicPr>
          <p:cNvPr id="4" name="Picture 6">
            <a:extLst>
              <a:ext uri="{FF2B5EF4-FFF2-40B4-BE49-F238E27FC236}">
                <a16:creationId xmlns:a16="http://schemas.microsoft.com/office/drawing/2014/main" id="{69D247BE-FD72-1C91-405D-A95C155678B7}"/>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5" name="Picture 4">
            <a:extLst>
              <a:ext uri="{FF2B5EF4-FFF2-40B4-BE49-F238E27FC236}">
                <a16:creationId xmlns:a16="http://schemas.microsoft.com/office/drawing/2014/main" id="{95BDD0D9-0C85-1EF9-A84E-786DA4858D07}"/>
              </a:ext>
            </a:extLst>
          </p:cNvPr>
          <p:cNvPicPr>
            <a:picLocks noChangeAspect="1"/>
          </p:cNvPicPr>
          <p:nvPr/>
        </p:nvPicPr>
        <p:blipFill>
          <a:blip r:embed="rId3"/>
          <a:stretch>
            <a:fillRect/>
          </a:stretch>
        </p:blipFill>
        <p:spPr>
          <a:xfrm>
            <a:off x="889878" y="11077905"/>
            <a:ext cx="2032000" cy="2194470"/>
          </a:xfrm>
          <a:prstGeom prst="rect">
            <a:avLst/>
          </a:prstGeom>
        </p:spPr>
      </p:pic>
    </p:spTree>
    <p:extLst>
      <p:ext uri="{BB962C8B-B14F-4D97-AF65-F5344CB8AC3E}">
        <p14:creationId xmlns:p14="http://schemas.microsoft.com/office/powerpoint/2010/main" val="89786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80EC0B9D-2034-45AC-0A29-FED070929D44}"/>
              </a:ext>
            </a:extLst>
          </p:cNvPr>
          <p:cNvSpPr/>
          <p:nvPr/>
        </p:nvSpPr>
        <p:spPr>
          <a:xfrm>
            <a:off x="685782" y="1001048"/>
            <a:ext cx="21192597" cy="11121001"/>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algn="ct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Officiating Philosophies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Always box in the play. When in doubt take a position wider and deeper</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Signal and verify the down with other officials. Check the down box for accuracy</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Communicate the clock status as necessary, especially under 2 minute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Be familiar with the concept of player, zone, ball</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Use preventative officiating when possible and avoid game interrupter calls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Make the call when it involves player safety</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highlight>
                  <a:srgbClr val="00FFFF"/>
                </a:highlight>
                <a:latin typeface="Arial"/>
                <a:cs typeface="Helvetica"/>
              </a:rPr>
              <a:t>Conduct a pregame flag and mouthpiece check</a:t>
            </a:r>
          </a:p>
        </p:txBody>
      </p:sp>
      <p:sp>
        <p:nvSpPr>
          <p:cNvPr id="3" name="Slide Number">
            <a:extLst>
              <a:ext uri="{FF2B5EF4-FFF2-40B4-BE49-F238E27FC236}">
                <a16:creationId xmlns:a16="http://schemas.microsoft.com/office/drawing/2014/main" id="{076A7159-A83F-FBE9-BCF7-1D7EEB692A56}"/>
              </a:ext>
            </a:extLst>
          </p:cNvPr>
          <p:cNvSpPr txBox="1"/>
          <p:nvPr/>
        </p:nvSpPr>
        <p:spPr>
          <a:xfrm>
            <a:off x="24080230" y="12232981"/>
            <a:ext cx="21961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B459419D-F4B6-4194-9D0E-6F0697F54049}" type="slidenum">
              <a:rPr/>
              <a:pPr algn="ctr" defTabSz="825502" hangingPunct="0">
                <a:defRPr sz="1800" b="0" i="0" u="none" strike="noStrike" kern="0" cap="none" spc="0" baseline="0">
                  <a:solidFill>
                    <a:srgbClr val="000000"/>
                  </a:solidFill>
                  <a:uFillTx/>
                </a:defRPr>
              </a:pPr>
              <a:t>24</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F3E83D90-61F3-1744-DCE7-AF9CF53AF40A}"/>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1BB92DDD-410A-DEB7-D321-B92444701B9E}"/>
              </a:ext>
            </a:extLst>
          </p:cNvPr>
          <p:cNvSpPr/>
          <p:nvPr/>
        </p:nvSpPr>
        <p:spPr>
          <a:xfrm>
            <a:off x="685782" y="1001048"/>
            <a:ext cx="23012440" cy="3303477"/>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endParaRPr lang="en-US" sz="8000" b="1" u="sng" kern="0">
              <a:solidFill>
                <a:srgbClr val="003B75"/>
              </a:solidFill>
              <a:latin typeface="Arial"/>
              <a:ea typeface="Helvetica"/>
              <a:cs typeface="Helvetica"/>
            </a:endParaRPr>
          </a:p>
          <a:p>
            <a:pPr defTabSz="825502" hangingPunct="0">
              <a:defRPr sz="1800" b="0" i="0" u="none" strike="noStrike" kern="0" cap="none" spc="0" baseline="0">
                <a:solidFill>
                  <a:srgbClr val="000000"/>
                </a:solidFill>
                <a:uFillTx/>
              </a:defRPr>
            </a:pPr>
            <a:endParaRPr lang="en-US" sz="4000" b="1" kern="0">
              <a:solidFill>
                <a:srgbClr val="003B75"/>
              </a:solidFill>
              <a:latin typeface="Arial"/>
              <a:ea typeface="Helvetica"/>
              <a:cs typeface="Helvetica"/>
            </a:endParaRPr>
          </a:p>
          <a:p>
            <a:pPr defTabSz="825502" hangingPunct="0">
              <a:defRPr sz="1800" b="0" i="0" u="none" strike="noStrike" kern="0" cap="none" spc="0" baseline="0">
                <a:solidFill>
                  <a:srgbClr val="000000"/>
                </a:solidFill>
                <a:uFillTx/>
              </a:defRPr>
            </a:pPr>
            <a:endParaRPr lang="en-US" sz="4800" b="1" kern="0">
              <a:solidFill>
                <a:srgbClr val="002060"/>
              </a:solidFill>
              <a:latin typeface="Helvetica"/>
              <a:ea typeface="Helvetica"/>
              <a:cs typeface="Helvetica"/>
            </a:endParaRPr>
          </a:p>
          <a:p>
            <a:pPr marL="342900" marR="38734" lvl="1" defTabSz="825502" hangingPunct="0">
              <a:tabLst>
                <a:tab pos="228600" algn="l"/>
              </a:tabLst>
              <a:defRPr sz="1800" b="0" i="0" u="none" strike="noStrike" kern="0" cap="none" spc="0" baseline="0">
                <a:solidFill>
                  <a:srgbClr val="000000"/>
                </a:solidFill>
                <a:uFillTx/>
              </a:defRPr>
            </a:pPr>
            <a:endParaRPr lang="en-US" sz="4000" b="1" kern="0">
              <a:solidFill>
                <a:srgbClr val="002060"/>
              </a:solidFill>
              <a:latin typeface="Arial"/>
              <a:ea typeface="Calibri" pitchFamily="34"/>
              <a:cs typeface="Times New Roman"/>
            </a:endParaRPr>
          </a:p>
        </p:txBody>
      </p:sp>
      <p:sp>
        <p:nvSpPr>
          <p:cNvPr id="3" name="Slide Number">
            <a:extLst>
              <a:ext uri="{FF2B5EF4-FFF2-40B4-BE49-F238E27FC236}">
                <a16:creationId xmlns:a16="http://schemas.microsoft.com/office/drawing/2014/main" id="{1E44F585-2600-D721-FF46-24AFC8704310}"/>
              </a:ext>
            </a:extLst>
          </p:cNvPr>
          <p:cNvSpPr txBox="1"/>
          <p:nvPr/>
        </p:nvSpPr>
        <p:spPr>
          <a:xfrm>
            <a:off x="24080230" y="12232981"/>
            <a:ext cx="21961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97F0D797-91A3-4010-BE10-E3B91309DCD0}" type="slidenum">
              <a:rPr/>
              <a:pPr algn="ctr" defTabSz="825502" hangingPunct="0">
                <a:defRPr sz="1800" b="0" i="0" u="none" strike="noStrike" kern="0" cap="none" spc="0" baseline="0">
                  <a:solidFill>
                    <a:srgbClr val="000000"/>
                  </a:solidFill>
                  <a:uFillTx/>
                </a:defRPr>
              </a:pPr>
              <a:t>25</a:t>
            </a:fld>
            <a:endParaRPr lang="en-US" sz="2000" kern="0">
              <a:solidFill>
                <a:srgbClr val="8B9AA3"/>
              </a:solidFill>
              <a:latin typeface="Helvetica"/>
              <a:cs typeface="Helvetica"/>
            </a:endParaRPr>
          </a:p>
        </p:txBody>
      </p:sp>
      <p:pic>
        <p:nvPicPr>
          <p:cNvPr id="4" name="Picture 5">
            <a:extLst>
              <a:ext uri="{FF2B5EF4-FFF2-40B4-BE49-F238E27FC236}">
                <a16:creationId xmlns:a16="http://schemas.microsoft.com/office/drawing/2014/main" id="{0A59FF8B-4536-4350-4A09-667FC4A99A4D}"/>
              </a:ext>
            </a:extLst>
          </p:cNvPr>
          <p:cNvPicPr>
            <a:picLocks noChangeAspect="1"/>
          </p:cNvPicPr>
          <p:nvPr/>
        </p:nvPicPr>
        <p:blipFill>
          <a:blip r:embed="rId2"/>
          <a:stretch>
            <a:fillRect/>
          </a:stretch>
        </p:blipFill>
        <p:spPr>
          <a:xfrm>
            <a:off x="3926283" y="2538226"/>
            <a:ext cx="17952096" cy="9124852"/>
          </a:xfrm>
          <a:prstGeom prst="rect">
            <a:avLst/>
          </a:prstGeom>
          <a:noFill/>
          <a:ln cap="flat">
            <a:noFill/>
          </a:ln>
        </p:spPr>
      </p:pic>
      <p:pic>
        <p:nvPicPr>
          <p:cNvPr id="5" name="Graphic 7" descr="Cursor">
            <a:extLst>
              <a:ext uri="{FF2B5EF4-FFF2-40B4-BE49-F238E27FC236}">
                <a16:creationId xmlns:a16="http://schemas.microsoft.com/office/drawing/2014/main" id="{6777659D-3158-3BC2-EBE0-AD3BD7E93B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75957" y="11175210"/>
            <a:ext cx="914400" cy="914400"/>
          </a:xfrm>
          <a:prstGeom prst="rect">
            <a:avLst/>
          </a:prstGeom>
          <a:noFill/>
          <a:ln cap="flat">
            <a:noFill/>
          </a:ln>
        </p:spPr>
      </p:pic>
      <p:pic>
        <p:nvPicPr>
          <p:cNvPr id="6" name="Ink 6">
            <a:extLst>
              <a:ext uri="{FF2B5EF4-FFF2-40B4-BE49-F238E27FC236}">
                <a16:creationId xmlns:a16="http://schemas.microsoft.com/office/drawing/2014/main" id="{BEB9FD2D-D61F-ADC2-B48E-43ED5B21FAF3}"/>
              </a:ext>
            </a:extLst>
          </p:cNvPr>
          <p:cNvPicPr>
            <a:picLocks noChangeAspect="1"/>
          </p:cNvPicPr>
          <p:nvPr/>
        </p:nvPicPr>
        <p:blipFill>
          <a:blip r:embed="rId5"/>
          <a:stretch>
            <a:fillRect/>
          </a:stretch>
        </p:blipFill>
        <p:spPr>
          <a:xfrm>
            <a:off x="16914833" y="11501185"/>
            <a:ext cx="123480" cy="7918"/>
          </a:xfrm>
          <a:prstGeom prst="rect">
            <a:avLst/>
          </a:prstGeom>
          <a:noFill/>
          <a:ln cap="flat">
            <a:noFill/>
          </a:ln>
        </p:spPr>
      </p:pic>
      <p:pic>
        <p:nvPicPr>
          <p:cNvPr id="7" name="Ink 7">
            <a:extLst>
              <a:ext uri="{FF2B5EF4-FFF2-40B4-BE49-F238E27FC236}">
                <a16:creationId xmlns:a16="http://schemas.microsoft.com/office/drawing/2014/main" id="{6A221654-93BD-7D33-CE66-1070EA89FC9A}"/>
              </a:ext>
            </a:extLst>
          </p:cNvPr>
          <p:cNvPicPr>
            <a:picLocks noChangeAspect="1"/>
          </p:cNvPicPr>
          <p:nvPr/>
        </p:nvPicPr>
        <p:blipFill>
          <a:blip r:embed="rId6"/>
          <a:stretch>
            <a:fillRect/>
          </a:stretch>
        </p:blipFill>
        <p:spPr>
          <a:xfrm>
            <a:off x="16944715" y="11303181"/>
            <a:ext cx="356" cy="7562"/>
          </a:xfrm>
          <a:prstGeom prst="rect">
            <a:avLst/>
          </a:prstGeom>
          <a:noFill/>
          <a:ln cap="flat">
            <a:noFill/>
          </a:ln>
        </p:spPr>
      </p:pic>
      <p:pic>
        <p:nvPicPr>
          <p:cNvPr id="8" name="Picture 9">
            <a:extLst>
              <a:ext uri="{FF2B5EF4-FFF2-40B4-BE49-F238E27FC236}">
                <a16:creationId xmlns:a16="http://schemas.microsoft.com/office/drawing/2014/main" id="{ADE2B380-42D1-CE5A-BAF0-2F6D22A734DE}"/>
              </a:ext>
            </a:extLst>
          </p:cNvPr>
          <p:cNvPicPr>
            <a:picLocks noChangeAspect="1"/>
          </p:cNvPicPr>
          <p:nvPr/>
        </p:nvPicPr>
        <p:blipFill>
          <a:blip r:embed="rId7"/>
          <a:stretch>
            <a:fillRect/>
          </a:stretch>
        </p:blipFill>
        <p:spPr>
          <a:xfrm>
            <a:off x="15834495" y="11175211"/>
            <a:ext cx="1331376" cy="1030118"/>
          </a:xfrm>
          <a:prstGeom prst="rect">
            <a:avLst/>
          </a:prstGeom>
          <a:noFill/>
          <a:ln cap="flat">
            <a:noFill/>
          </a:ln>
        </p:spPr>
      </p:pic>
      <p:pic>
        <p:nvPicPr>
          <p:cNvPr id="9" name="Picture 11">
            <a:extLst>
              <a:ext uri="{FF2B5EF4-FFF2-40B4-BE49-F238E27FC236}">
                <a16:creationId xmlns:a16="http://schemas.microsoft.com/office/drawing/2014/main" id="{FDF01B90-9CF4-AD4C-EC28-0BD8F021761D}"/>
              </a:ext>
            </a:extLst>
          </p:cNvPr>
          <p:cNvPicPr>
            <a:picLocks noChangeAspect="1"/>
          </p:cNvPicPr>
          <p:nvPr/>
        </p:nvPicPr>
        <p:blipFill>
          <a:blip r:embed="rId8"/>
          <a:stretch>
            <a:fillRect/>
          </a:stretch>
        </p:blipFill>
        <p:spPr>
          <a:xfrm>
            <a:off x="15817333" y="8640357"/>
            <a:ext cx="1331376" cy="1237082"/>
          </a:xfrm>
          <a:prstGeom prst="rect">
            <a:avLst/>
          </a:prstGeom>
          <a:noFill/>
          <a:ln cap="flat">
            <a:noFill/>
          </a:ln>
        </p:spPr>
      </p:pic>
      <p:pic>
        <p:nvPicPr>
          <p:cNvPr id="11" name="Picture 12">
            <a:extLst>
              <a:ext uri="{FF2B5EF4-FFF2-40B4-BE49-F238E27FC236}">
                <a16:creationId xmlns:a16="http://schemas.microsoft.com/office/drawing/2014/main" id="{77F92F56-6870-3607-DB2F-CBAF759E5F92}"/>
              </a:ext>
            </a:extLst>
          </p:cNvPr>
          <p:cNvPicPr>
            <a:picLocks noChangeAspect="1"/>
          </p:cNvPicPr>
          <p:nvPr/>
        </p:nvPicPr>
        <p:blipFill>
          <a:blip r:embed="rId9"/>
          <a:srcRect/>
          <a:stretch>
            <a:fillRect/>
          </a:stretch>
        </p:blipFill>
        <p:spPr>
          <a:xfrm>
            <a:off x="20423353" y="253747"/>
            <a:ext cx="3907734" cy="887974"/>
          </a:xfrm>
          <a:prstGeom prst="rect">
            <a:avLst/>
          </a:prstGeom>
          <a:noFill/>
          <a:ln cap="flat">
            <a:noFill/>
          </a:ln>
        </p:spPr>
      </p:pic>
      <p:pic>
        <p:nvPicPr>
          <p:cNvPr id="13" name="Picture 12">
            <a:extLst>
              <a:ext uri="{FF2B5EF4-FFF2-40B4-BE49-F238E27FC236}">
                <a16:creationId xmlns:a16="http://schemas.microsoft.com/office/drawing/2014/main" id="{1BBFC81E-4B50-8BEA-6FAC-33099BBC06B3}"/>
              </a:ext>
            </a:extLst>
          </p:cNvPr>
          <p:cNvPicPr>
            <a:picLocks noChangeAspect="1"/>
          </p:cNvPicPr>
          <p:nvPr/>
        </p:nvPicPr>
        <p:blipFill>
          <a:blip r:embed="rId10"/>
          <a:stretch>
            <a:fillRect/>
          </a:stretch>
        </p:blipFill>
        <p:spPr>
          <a:xfrm>
            <a:off x="889878" y="11077905"/>
            <a:ext cx="2032000" cy="2194470"/>
          </a:xfrm>
          <a:prstGeom prst="rect">
            <a:avLst/>
          </a:prstGeom>
        </p:spPr>
      </p:pic>
      <p:sp>
        <p:nvSpPr>
          <p:cNvPr id="10" name="Title Demo Text">
            <a:extLst>
              <a:ext uri="{FF2B5EF4-FFF2-40B4-BE49-F238E27FC236}">
                <a16:creationId xmlns:a16="http://schemas.microsoft.com/office/drawing/2014/main" id="{9193CB12-5786-2DB0-04C1-225072B477A4}"/>
              </a:ext>
            </a:extLst>
          </p:cNvPr>
          <p:cNvSpPr/>
          <p:nvPr/>
        </p:nvSpPr>
        <p:spPr>
          <a:xfrm>
            <a:off x="685782" y="1001048"/>
            <a:ext cx="21192597" cy="1025930"/>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algn="ct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3-Man Scrimmage Play Positions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89578283-2DEC-7ACA-46B6-A37F48C70399}"/>
              </a:ext>
            </a:extLst>
          </p:cNvPr>
          <p:cNvSpPr/>
          <p:nvPr/>
        </p:nvSpPr>
        <p:spPr>
          <a:xfrm>
            <a:off x="685781" y="198616"/>
            <a:ext cx="23614067" cy="10505448"/>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Pre-Snap Referee: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Helvetica"/>
                <a:cs typeface="Helvetica"/>
              </a:rPr>
              <a:t>Set the ball spotters to create the neutral zone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Helvetica"/>
                <a:cs typeface="Helvetica"/>
              </a:rPr>
              <a:t>Announce down/distance/ LTG, mark the ball ‘Ready for Play’ by blowing it in with signal</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Helvetica"/>
                <a:cs typeface="Helvetica"/>
              </a:rPr>
              <a:t>‘Ready for Play’ procedure should not prevent a Team from snapping the ball quickly</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Helvetica"/>
                <a:cs typeface="Helvetica"/>
              </a:rPr>
              <a:t>Start the timing of the play clock (R is responsible for play clock)</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Helvetica"/>
                <a:cs typeface="Helvetica"/>
              </a:rPr>
              <a:t>Initial position should be approximately 7 yards wide and 7 yards deep from the deepest offensive back and on the opposite side of the field as the Line Judge and same side as the Back Judge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Helvetica"/>
                <a:cs typeface="Helvetica"/>
              </a:rPr>
              <a:t>Positioning should be able to see the center, players near the center and backs in your sightlines. Alert to false starts and illegal shifts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Helvetica"/>
                <a:cs typeface="Helvetica"/>
              </a:rPr>
              <a:t>Communicate when play clock gets to 10 seconds with signal and chop out 5,4,3,2,1 </a:t>
            </a:r>
          </a:p>
          <a:p>
            <a:pPr marL="1028700" lvl="1"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Helvetica"/>
                <a:cs typeface="Helvetica"/>
              </a:rPr>
              <a:t>verbal count is </a:t>
            </a:r>
            <a:r>
              <a:rPr lang="en-US" sz="3600" b="1" kern="0" dirty="0">
                <a:solidFill>
                  <a:srgbClr val="FF0000"/>
                </a:solidFill>
                <a:latin typeface="Arial"/>
                <a:ea typeface="Helvetica"/>
                <a:cs typeface="Helvetica"/>
              </a:rPr>
              <a:t>optional</a:t>
            </a:r>
          </a:p>
        </p:txBody>
      </p:sp>
      <p:sp>
        <p:nvSpPr>
          <p:cNvPr id="3" name="Slide Number">
            <a:extLst>
              <a:ext uri="{FF2B5EF4-FFF2-40B4-BE49-F238E27FC236}">
                <a16:creationId xmlns:a16="http://schemas.microsoft.com/office/drawing/2014/main" id="{EFEC8B5D-C04A-73A4-5908-27C228611BCD}"/>
              </a:ext>
            </a:extLst>
          </p:cNvPr>
          <p:cNvSpPr txBox="1"/>
          <p:nvPr/>
        </p:nvSpPr>
        <p:spPr>
          <a:xfrm>
            <a:off x="24080230" y="12232981"/>
            <a:ext cx="21961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78B9E14C-2573-48A0-A20B-B6ED7AEF0BB7}" type="slidenum">
              <a:rPr/>
              <a:pPr algn="ctr" defTabSz="825502" hangingPunct="0">
                <a:defRPr sz="1800" b="0" i="0" u="none" strike="noStrike" kern="0" cap="none" spc="0" baseline="0">
                  <a:solidFill>
                    <a:srgbClr val="000000"/>
                  </a:solidFill>
                  <a:uFillTx/>
                </a:defRPr>
              </a:pPr>
              <a:t>26</a:t>
            </a:fld>
            <a:endParaRPr lang="en-US" sz="2000" kern="0">
              <a:solidFill>
                <a:srgbClr val="8B9AA3"/>
              </a:solidFill>
              <a:latin typeface="Helvetica"/>
              <a:cs typeface="Helvetica"/>
            </a:endParaRPr>
          </a:p>
        </p:txBody>
      </p:sp>
      <p:pic>
        <p:nvPicPr>
          <p:cNvPr id="4" name="Picture 5">
            <a:extLst>
              <a:ext uri="{FF2B5EF4-FFF2-40B4-BE49-F238E27FC236}">
                <a16:creationId xmlns:a16="http://schemas.microsoft.com/office/drawing/2014/main" id="{A7AF85AF-0AA9-D6B6-7601-6A9912354CCA}"/>
              </a:ext>
            </a:extLst>
          </p:cNvPr>
          <p:cNvPicPr>
            <a:picLocks noChangeAspect="1"/>
          </p:cNvPicPr>
          <p:nvPr/>
        </p:nvPicPr>
        <p:blipFill>
          <a:blip r:embed="rId2"/>
          <a:stretch>
            <a:fillRect/>
          </a:stretch>
        </p:blipFill>
        <p:spPr>
          <a:xfrm rot="16200004">
            <a:off x="12728751" y="1047428"/>
            <a:ext cx="1188098" cy="2261604"/>
          </a:xfrm>
          <a:prstGeom prst="rect">
            <a:avLst/>
          </a:prstGeom>
          <a:noFill/>
          <a:ln cap="flat">
            <a:noFill/>
          </a:ln>
        </p:spPr>
      </p:pic>
      <p:pic>
        <p:nvPicPr>
          <p:cNvPr id="6" name="Picture 7">
            <a:extLst>
              <a:ext uri="{FF2B5EF4-FFF2-40B4-BE49-F238E27FC236}">
                <a16:creationId xmlns:a16="http://schemas.microsoft.com/office/drawing/2014/main" id="{30946F9D-596A-46DE-1BCE-806CB3348376}"/>
              </a:ext>
            </a:extLst>
          </p:cNvPr>
          <p:cNvPicPr>
            <a:picLocks noChangeAspect="1"/>
          </p:cNvPicPr>
          <p:nvPr/>
        </p:nvPicPr>
        <p:blipFill>
          <a:blip r:embed="rId3"/>
          <a:srcRect/>
          <a:stretch>
            <a:fillRect/>
          </a:stretch>
        </p:blipFill>
        <p:spPr>
          <a:xfrm>
            <a:off x="20423353" y="253747"/>
            <a:ext cx="3907734" cy="887974"/>
          </a:xfrm>
          <a:prstGeom prst="rect">
            <a:avLst/>
          </a:prstGeom>
          <a:noFill/>
          <a:ln cap="flat">
            <a:noFill/>
          </a:ln>
        </p:spPr>
      </p:pic>
      <p:pic>
        <p:nvPicPr>
          <p:cNvPr id="7" name="Picture 6">
            <a:extLst>
              <a:ext uri="{FF2B5EF4-FFF2-40B4-BE49-F238E27FC236}">
                <a16:creationId xmlns:a16="http://schemas.microsoft.com/office/drawing/2014/main" id="{6CBE0925-F011-44E5-6E90-095056F9C9BD}"/>
              </a:ext>
            </a:extLst>
          </p:cNvPr>
          <p:cNvPicPr>
            <a:picLocks noChangeAspect="1"/>
          </p:cNvPicPr>
          <p:nvPr/>
        </p:nvPicPr>
        <p:blipFill>
          <a:blip r:embed="rId4"/>
          <a:stretch>
            <a:fillRect/>
          </a:stretch>
        </p:blipFill>
        <p:spPr>
          <a:xfrm>
            <a:off x="889878" y="11077905"/>
            <a:ext cx="2032000" cy="219447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CCA4D55E-B90B-EE5D-1C9B-6B814510D291}"/>
              </a:ext>
            </a:extLst>
          </p:cNvPr>
          <p:cNvSpPr/>
          <p:nvPr/>
        </p:nvSpPr>
        <p:spPr>
          <a:xfrm>
            <a:off x="685782" y="534512"/>
            <a:ext cx="23069568" cy="9766784"/>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Pre-Snap Line Judge: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Finishing previous play. Mark forward progress spot with downfield foot and signal next down. Bring the ball into the spot, communicate down and distance to the down box. </a:t>
            </a:r>
          </a:p>
          <a:p>
            <a:pPr defTabSz="825502" hangingPunct="0">
              <a:buSzPct val="100000"/>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Take initial position between the neutral zone on the boundary opposite the R and BJ. Widen position as players press the boundary in their pre-snap alignment</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Sightlines: neutral zone, players on both sides of the LOS. Alert for players entering and exiting (be aware of substitutes)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Alerts: encroachment, false starts, illegal snaps, illegal formations, illegal shifts, illegal motions. Take responsibility for players in  motion</a:t>
            </a:r>
          </a:p>
        </p:txBody>
      </p:sp>
      <p:sp>
        <p:nvSpPr>
          <p:cNvPr id="3" name="Slide Number">
            <a:extLst>
              <a:ext uri="{FF2B5EF4-FFF2-40B4-BE49-F238E27FC236}">
                <a16:creationId xmlns:a16="http://schemas.microsoft.com/office/drawing/2014/main" id="{D93B715D-B31D-B0B1-B815-CDB390D9E9DA}"/>
              </a:ext>
            </a:extLst>
          </p:cNvPr>
          <p:cNvSpPr txBox="1"/>
          <p:nvPr/>
        </p:nvSpPr>
        <p:spPr>
          <a:xfrm>
            <a:off x="24080230" y="12232981"/>
            <a:ext cx="21961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1FBAF7DF-08B4-4BE1-9672-D20F73095F6A}" type="slidenum">
              <a:rPr/>
              <a:pPr algn="ctr" defTabSz="825502" hangingPunct="0">
                <a:defRPr sz="1800" b="0" i="0" u="none" strike="noStrike" kern="0" cap="none" spc="0" baseline="0">
                  <a:solidFill>
                    <a:srgbClr val="000000"/>
                  </a:solidFill>
                  <a:uFillTx/>
                </a:defRPr>
              </a:pPr>
              <a:t>27</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373D87F9-66AD-C7B1-0959-637CF0E014AE}"/>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AD0E9542-E2CA-0C9A-9F3D-15876E24499B}"/>
              </a:ext>
            </a:extLst>
          </p:cNvPr>
          <p:cNvPicPr>
            <a:picLocks noChangeAspect="1"/>
          </p:cNvPicPr>
          <p:nvPr/>
        </p:nvPicPr>
        <p:blipFill>
          <a:blip r:embed="rId3"/>
          <a:stretch>
            <a:fillRect/>
          </a:stretch>
        </p:blipFill>
        <p:spPr>
          <a:xfrm>
            <a:off x="889878" y="11077905"/>
            <a:ext cx="2032000" cy="219447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1A9E9727-376A-8FA9-053D-C9D3397ADAA5}"/>
              </a:ext>
            </a:extLst>
          </p:cNvPr>
          <p:cNvSpPr/>
          <p:nvPr/>
        </p:nvSpPr>
        <p:spPr>
          <a:xfrm>
            <a:off x="685783" y="1001049"/>
            <a:ext cx="21507467" cy="9151231"/>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Pre-Snap Back Judge:</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Upon conclusion of the previous play, if necessary, mark the forward progress spot and pass on to the LJ for the next LOS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Initial position is opposite boundary of the LJ at least 20 yards downfield and 5 yards deeper than the deepest defender.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On the boundary NOT 5 yards on the field of play.</a:t>
            </a:r>
          </a:p>
          <a:p>
            <a:pPr defTabSz="825502" hangingPunct="0">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    </a:t>
            </a:r>
            <a:r>
              <a:rPr lang="en-US" sz="4400" b="1" kern="0" dirty="0">
                <a:solidFill>
                  <a:srgbClr val="FF0000"/>
                </a:solidFill>
                <a:latin typeface="Arial"/>
                <a:ea typeface="Helvetica"/>
                <a:cs typeface="Helvetica"/>
              </a:rPr>
              <a:t>Wider is better and can press the play as it dictates following your reads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Alert for players entering and exiting (be aware of substitutes)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Communicate the clock status when needed</a:t>
            </a:r>
          </a:p>
        </p:txBody>
      </p:sp>
      <p:sp>
        <p:nvSpPr>
          <p:cNvPr id="3" name="Slide Number">
            <a:extLst>
              <a:ext uri="{FF2B5EF4-FFF2-40B4-BE49-F238E27FC236}">
                <a16:creationId xmlns:a16="http://schemas.microsoft.com/office/drawing/2014/main" id="{6E955290-801D-22E1-5FCD-25D8F8BB2A4D}"/>
              </a:ext>
            </a:extLst>
          </p:cNvPr>
          <p:cNvSpPr txBox="1"/>
          <p:nvPr/>
        </p:nvSpPr>
        <p:spPr>
          <a:xfrm>
            <a:off x="24080230" y="12232981"/>
            <a:ext cx="21961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CF8D7B12-98DB-49DD-BBDB-5D750632BDA7}" type="slidenum">
              <a:rPr/>
              <a:pPr algn="ctr" defTabSz="825502" hangingPunct="0">
                <a:defRPr sz="1800" b="0" i="0" u="none" strike="noStrike" kern="0" cap="none" spc="0" baseline="0">
                  <a:solidFill>
                    <a:srgbClr val="000000"/>
                  </a:solidFill>
                  <a:uFillTx/>
                </a:defRPr>
              </a:pPr>
              <a:t>28</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6E6369AF-7E32-7402-4BBC-2E10A31DA721}"/>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6DA43BB1-6697-6D8A-E9FF-F74D146A3C2D}"/>
              </a:ext>
            </a:extLst>
          </p:cNvPr>
          <p:cNvPicPr>
            <a:picLocks noChangeAspect="1"/>
          </p:cNvPicPr>
          <p:nvPr/>
        </p:nvPicPr>
        <p:blipFill>
          <a:blip r:embed="rId3"/>
          <a:stretch>
            <a:fillRect/>
          </a:stretch>
        </p:blipFill>
        <p:spPr>
          <a:xfrm>
            <a:off x="889878" y="11077905"/>
            <a:ext cx="2032000" cy="21944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5DD54E01-F36E-1372-1B36-7D98B94678FD}"/>
              </a:ext>
            </a:extLst>
          </p:cNvPr>
          <p:cNvSpPr txBox="1"/>
          <p:nvPr/>
        </p:nvSpPr>
        <p:spPr>
          <a:xfrm>
            <a:off x="24080230" y="12232981"/>
            <a:ext cx="21961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9C9E66F8-F7E4-4AFE-BFFB-8856742F6B4A}" type="slidenum">
              <a:rPr/>
              <a:pPr algn="ctr" defTabSz="825502" hangingPunct="0">
                <a:defRPr sz="1800" b="0" i="0" u="none" strike="noStrike" kern="0" cap="none" spc="0" baseline="0">
                  <a:solidFill>
                    <a:srgbClr val="000000"/>
                  </a:solidFill>
                  <a:uFillTx/>
                </a:defRPr>
              </a:pPr>
              <a:t>29</a:t>
            </a:fld>
            <a:endParaRPr lang="en-US" sz="2000" kern="0">
              <a:solidFill>
                <a:srgbClr val="8B9AA3"/>
              </a:solidFill>
              <a:latin typeface="Helvetica"/>
              <a:cs typeface="Helvetica"/>
            </a:endParaRPr>
          </a:p>
        </p:txBody>
      </p:sp>
      <p:pic>
        <p:nvPicPr>
          <p:cNvPr id="4" name="Picture 16">
            <a:extLst>
              <a:ext uri="{FF2B5EF4-FFF2-40B4-BE49-F238E27FC236}">
                <a16:creationId xmlns:a16="http://schemas.microsoft.com/office/drawing/2014/main" id="{5D75C133-562D-E907-26E8-D9740E99EF61}"/>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sp>
        <p:nvSpPr>
          <p:cNvPr id="5" name="Title Demo Text">
            <a:extLst>
              <a:ext uri="{FF2B5EF4-FFF2-40B4-BE49-F238E27FC236}">
                <a16:creationId xmlns:a16="http://schemas.microsoft.com/office/drawing/2014/main" id="{356F1A78-0A9A-DA13-4621-5943B17CBD3F}"/>
              </a:ext>
            </a:extLst>
          </p:cNvPr>
          <p:cNvSpPr/>
          <p:nvPr/>
        </p:nvSpPr>
        <p:spPr>
          <a:xfrm>
            <a:off x="685783" y="1001048"/>
            <a:ext cx="20707367" cy="7673904"/>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4-Person: Field Judge </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assumes 3-person BJ position keys</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Helps spots ball along with Line Judge when the play ends on the opposite side of the field.</a:t>
            </a:r>
          </a:p>
          <a:p>
            <a:pPr defTabSz="825502" hangingPunct="0">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defTabSz="825502" hangingPunct="0">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defTabSz="825502" hangingPunct="0">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4-Person: Back Judge</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ea typeface="Helvetica"/>
                <a:cs typeface="Helvetica"/>
              </a:rPr>
              <a:t>Initial position is opposite of the FJ on LJ side of the field, at least 25 yards downfield and 5 yards deeper than the deepest defender. 15 yards off the boundary</a:t>
            </a:r>
          </a:p>
        </p:txBody>
      </p:sp>
      <p:pic>
        <p:nvPicPr>
          <p:cNvPr id="6" name="Picture 5">
            <a:extLst>
              <a:ext uri="{FF2B5EF4-FFF2-40B4-BE49-F238E27FC236}">
                <a16:creationId xmlns:a16="http://schemas.microsoft.com/office/drawing/2014/main" id="{A7BD2E0E-2E35-E61E-9F4F-11E80B163269}"/>
              </a:ext>
            </a:extLst>
          </p:cNvPr>
          <p:cNvPicPr>
            <a:picLocks noChangeAspect="1"/>
          </p:cNvPicPr>
          <p:nvPr/>
        </p:nvPicPr>
        <p:blipFill>
          <a:blip r:embed="rId3"/>
          <a:stretch>
            <a:fillRect/>
          </a:stretch>
        </p:blipFill>
        <p:spPr>
          <a:xfrm>
            <a:off x="889878" y="11077905"/>
            <a:ext cx="2032000" cy="21944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156B29F6-4AD7-270D-FACF-D17F084B38FA}"/>
              </a:ext>
            </a:extLst>
          </p:cNvPr>
          <p:cNvSpPr/>
          <p:nvPr/>
        </p:nvSpPr>
        <p:spPr>
          <a:xfrm>
            <a:off x="2706130" y="739786"/>
            <a:ext cx="14984958" cy="1025929"/>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6000" b="1" i="0" u="sng" strike="noStrike" kern="0" cap="none" spc="0" baseline="0" dirty="0">
                <a:solidFill>
                  <a:srgbClr val="003B75"/>
                </a:solidFill>
                <a:uFillTx/>
                <a:latin typeface="Helvetica"/>
                <a:ea typeface="Helvetica"/>
                <a:cs typeface="Helvetica"/>
              </a:rPr>
              <a:t>NYSACFO CHAPTERS</a:t>
            </a:r>
            <a:endParaRPr lang="en-US" sz="4000" b="1" i="0" u="sng" strike="noStrike" kern="0" cap="none" spc="0" baseline="0" dirty="0">
              <a:solidFill>
                <a:srgbClr val="003B75"/>
              </a:solidFill>
              <a:uFillTx/>
              <a:latin typeface="Helvetica"/>
              <a:ea typeface="Helvetica"/>
              <a:cs typeface="Helvetica"/>
            </a:endParaRPr>
          </a:p>
        </p:txBody>
      </p:sp>
      <p:sp>
        <p:nvSpPr>
          <p:cNvPr id="3" name="Slide Number">
            <a:extLst>
              <a:ext uri="{FF2B5EF4-FFF2-40B4-BE49-F238E27FC236}">
                <a16:creationId xmlns:a16="http://schemas.microsoft.com/office/drawing/2014/main" id="{C808AC77-2818-E74B-4679-0A2E14FF6340}"/>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EC6C6338-456A-4FBB-95AF-635D3727DF9A}" type="slidenum">
              <a:rPr lang="en-US" sz="1800" b="0" i="0" u="none" strike="noStrike" kern="0" cap="none" spc="0" baseline="0">
                <a:solidFill>
                  <a:srgbClr val="000000"/>
                </a:solidFill>
                <a:uFillTx/>
                <a:latin typeface="Calibri"/>
              </a:rPr>
              <a:t>3</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5B294D15-DB28-7B1E-ED11-E8D014E77AB5}"/>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
        <p:nvSpPr>
          <p:cNvPr id="6" name="Title Demo Text">
            <a:extLst>
              <a:ext uri="{FF2B5EF4-FFF2-40B4-BE49-F238E27FC236}">
                <a16:creationId xmlns:a16="http://schemas.microsoft.com/office/drawing/2014/main" id="{87987A00-F332-3714-4C77-1D7106DCB86B}"/>
              </a:ext>
            </a:extLst>
          </p:cNvPr>
          <p:cNvSpPr/>
          <p:nvPr/>
        </p:nvSpPr>
        <p:spPr>
          <a:xfrm>
            <a:off x="3636020" y="2833698"/>
            <a:ext cx="6879579" cy="7489237"/>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FF0000"/>
                </a:solidFill>
                <a:uFillTx/>
                <a:latin typeface="Helvetica Now Text" pitchFamily="34"/>
                <a:ea typeface="Calibri" pitchFamily="34"/>
                <a:cs typeface="Times New Roman"/>
              </a:rPr>
              <a:t>ADIRONACK</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Now Text" pitchFamily="34"/>
                <a:ea typeface="Calibri" pitchFamily="34"/>
                <a:cs typeface="Times New Roman"/>
              </a:rPr>
              <a:t>CAPITAL DISTRICT</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Now Text" pitchFamily="34"/>
                <a:ea typeface="Calibri" pitchFamily="34"/>
                <a:cs typeface="Times New Roman"/>
              </a:rPr>
              <a:t>CENTRAL HUDSON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Now Text" pitchFamily="34"/>
                <a:ea typeface="Calibri" pitchFamily="34"/>
                <a:cs typeface="Times New Roman"/>
              </a:rPr>
              <a:t>CHAMPLAIN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Now Text" pitchFamily="34"/>
                <a:ea typeface="Calibri" pitchFamily="34"/>
                <a:cs typeface="Times New Roman"/>
              </a:rPr>
              <a:t>ELMIRA</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Now Text" pitchFamily="34"/>
                <a:ea typeface="Calibri" pitchFamily="34"/>
                <a:cs typeface="Times New Roman"/>
              </a:rPr>
              <a:t>FINGER LAKES</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Now Text" pitchFamily="34"/>
                <a:ea typeface="Calibri" pitchFamily="34"/>
                <a:cs typeface="Times New Roman"/>
              </a:rPr>
              <a:t>LONG ISLAND</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Now Text" pitchFamily="34"/>
                <a:ea typeface="Calibri" pitchFamily="34"/>
                <a:cs typeface="Times New Roman"/>
              </a:rPr>
              <a:t>MOHAWK VALLEY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FF0000"/>
                </a:solidFill>
                <a:uFillTx/>
                <a:latin typeface="Helvetica Now Text" pitchFamily="34"/>
                <a:ea typeface="Calibri" pitchFamily="34"/>
                <a:cs typeface="Times New Roman"/>
              </a:rPr>
              <a:t>PSAL</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dirty="0">
                <a:solidFill>
                  <a:srgbClr val="002060"/>
                </a:solidFill>
                <a:uFillTx/>
                <a:latin typeface="Helvetica Now Text" pitchFamily="34"/>
                <a:ea typeface="Calibri" pitchFamily="34"/>
                <a:cs typeface="Times New Roman"/>
              </a:rPr>
              <a:t>ROCHESTER</a:t>
            </a:r>
          </a:p>
        </p:txBody>
      </p:sp>
      <p:sp>
        <p:nvSpPr>
          <p:cNvPr id="7" name="Title Demo Text">
            <a:extLst>
              <a:ext uri="{FF2B5EF4-FFF2-40B4-BE49-F238E27FC236}">
                <a16:creationId xmlns:a16="http://schemas.microsoft.com/office/drawing/2014/main" id="{AAE604BB-AA99-CB6B-266C-6F4302742693}"/>
              </a:ext>
            </a:extLst>
          </p:cNvPr>
          <p:cNvSpPr/>
          <p:nvPr/>
        </p:nvSpPr>
        <p:spPr>
          <a:xfrm>
            <a:off x="12658103" y="2833698"/>
            <a:ext cx="8089879" cy="6750576"/>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a:solidFill>
                  <a:srgbClr val="FF0000"/>
                </a:solidFill>
                <a:uFillTx/>
                <a:latin typeface="Helvetica Now Text" pitchFamily="34"/>
                <a:ea typeface="Calibri" pitchFamily="34"/>
                <a:cs typeface="Times New Roman"/>
              </a:rPr>
              <a:t>ST. LAWRENCE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a:solidFill>
                  <a:srgbClr val="002060"/>
                </a:solidFill>
                <a:uFillTx/>
                <a:latin typeface="Helvetica Now Text" pitchFamily="34"/>
                <a:ea typeface="Calibri" pitchFamily="34"/>
                <a:cs typeface="Times New Roman"/>
              </a:rPr>
              <a:t>SOUTHERN TIER</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a:solidFill>
                  <a:srgbClr val="002060"/>
                </a:solidFill>
                <a:uFillTx/>
                <a:latin typeface="Helvetica Now Text" pitchFamily="34"/>
                <a:ea typeface="Calibri" pitchFamily="34"/>
                <a:cs typeface="Times New Roman"/>
              </a:rPr>
              <a:t>SOUTHWESTERN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a:solidFill>
                  <a:srgbClr val="002060"/>
                </a:solidFill>
                <a:uFillTx/>
                <a:latin typeface="Helvetica Now Text" pitchFamily="34"/>
                <a:ea typeface="Calibri" pitchFamily="34"/>
                <a:cs typeface="Times New Roman"/>
              </a:rPr>
              <a:t>SUFFOLK</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a:solidFill>
                  <a:srgbClr val="002060"/>
                </a:solidFill>
                <a:uFillTx/>
                <a:latin typeface="Helvetica Now Text" pitchFamily="34"/>
                <a:ea typeface="Calibri" pitchFamily="34"/>
                <a:cs typeface="Times New Roman"/>
              </a:rPr>
              <a:t>SYRACUSE</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a:solidFill>
                  <a:srgbClr val="002060"/>
                </a:solidFill>
                <a:uFillTx/>
                <a:latin typeface="Helvetica Now Text" pitchFamily="34"/>
                <a:ea typeface="Calibri" pitchFamily="34"/>
                <a:cs typeface="Times New Roman"/>
              </a:rPr>
              <a:t>TRI-VALLEY</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a:solidFill>
                  <a:srgbClr val="FF0000"/>
                </a:solidFill>
                <a:uFillTx/>
                <a:latin typeface="Helvetica Now Text" pitchFamily="34"/>
                <a:ea typeface="Calibri" pitchFamily="34"/>
                <a:cs typeface="Times New Roman"/>
              </a:rPr>
              <a:t>WATERTOWN</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a:solidFill>
                  <a:srgbClr val="002060"/>
                </a:solidFill>
                <a:uFillTx/>
                <a:latin typeface="Helvetica Now Text" pitchFamily="34"/>
                <a:ea typeface="Calibri" pitchFamily="34"/>
                <a:cs typeface="Times New Roman"/>
              </a:rPr>
              <a:t>WESTCHESTER</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4800" b="1" i="0" u="none" strike="noStrike" kern="0" cap="none" spc="0" baseline="0">
                <a:solidFill>
                  <a:srgbClr val="002060"/>
                </a:solidFill>
                <a:uFillTx/>
                <a:latin typeface="Helvetica Now Text" pitchFamily="34"/>
                <a:ea typeface="Calibri" pitchFamily="34"/>
                <a:cs typeface="Times New Roman"/>
              </a:rPr>
              <a:t>WESTERN NEW YORK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F2582F9B-E9DA-9364-D382-125F068F3F86}"/>
              </a:ext>
            </a:extLst>
          </p:cNvPr>
          <p:cNvSpPr/>
          <p:nvPr/>
        </p:nvSpPr>
        <p:spPr>
          <a:xfrm>
            <a:off x="685781" y="515858"/>
            <a:ext cx="23614067" cy="11490333"/>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Reading and understanding initial keys: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defTabSz="825502" hangingPunct="0">
              <a:defRPr sz="1800" b="0" i="0" u="none" strike="noStrike" kern="0" cap="none" spc="0" baseline="0">
                <a:solidFill>
                  <a:srgbClr val="000000"/>
                </a:solidFill>
                <a:uFillTx/>
              </a:defRPr>
            </a:pPr>
            <a:r>
              <a:rPr lang="en-US" sz="4000" b="1" u="sng" kern="0" dirty="0">
                <a:solidFill>
                  <a:srgbClr val="003B75"/>
                </a:solidFill>
                <a:latin typeface="Arial"/>
                <a:ea typeface="Helvetica"/>
                <a:cs typeface="Helvetica"/>
              </a:rPr>
              <a:t>Referee: </a:t>
            </a: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3B75"/>
                </a:solidFill>
                <a:latin typeface="Arial"/>
                <a:ea typeface="Helvetica"/>
                <a:cs typeface="Helvetica"/>
              </a:rPr>
              <a:t>QB, players and blockers in the backfield. Dead ball equipment enforcement</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defTabSz="825502" hangingPunct="0">
              <a:defRPr sz="1800" b="0" i="0" u="none" strike="noStrike" kern="0" cap="none" spc="0" baseline="0">
                <a:solidFill>
                  <a:srgbClr val="000000"/>
                </a:solidFill>
                <a:uFillTx/>
              </a:defRPr>
            </a:pPr>
            <a:r>
              <a:rPr lang="en-US" sz="4000" b="1" u="sng" kern="0" dirty="0">
                <a:solidFill>
                  <a:srgbClr val="003B75"/>
                </a:solidFill>
                <a:latin typeface="Arial"/>
                <a:ea typeface="Helvetica"/>
                <a:cs typeface="Helvetica"/>
              </a:rPr>
              <a:t>Line Judge</a:t>
            </a:r>
            <a:r>
              <a:rPr lang="en-US" sz="4000" b="1" kern="0" dirty="0">
                <a:solidFill>
                  <a:srgbClr val="003B75"/>
                </a:solidFill>
                <a:latin typeface="Arial"/>
                <a:ea typeface="Helvetica"/>
                <a:cs typeface="Helvetica"/>
              </a:rPr>
              <a:t>: </a:t>
            </a: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3B75"/>
                </a:solidFill>
                <a:latin typeface="Arial"/>
                <a:ea typeface="Helvetica"/>
                <a:cs typeface="Helvetica"/>
              </a:rPr>
              <a:t>Snapper, all players lined up on their respective LOS and receivers on your boundary. Dead ball equipment enforcement</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defTabSz="825502" hangingPunct="0">
              <a:defRPr sz="1800" b="0" i="0" u="none" strike="noStrike" kern="0" cap="none" spc="0" baseline="0">
                <a:solidFill>
                  <a:srgbClr val="000000"/>
                </a:solidFill>
                <a:uFillTx/>
              </a:defRPr>
            </a:pPr>
            <a:r>
              <a:rPr lang="en-US" sz="4000" b="1" u="sng" kern="0" dirty="0">
                <a:solidFill>
                  <a:srgbClr val="003B75"/>
                </a:solidFill>
                <a:latin typeface="Arial"/>
                <a:ea typeface="Helvetica"/>
                <a:cs typeface="Helvetica"/>
              </a:rPr>
              <a:t>Back Judge</a:t>
            </a:r>
            <a:r>
              <a:rPr lang="en-US" sz="4000" b="1" kern="0" dirty="0">
                <a:solidFill>
                  <a:srgbClr val="003B75"/>
                </a:solidFill>
                <a:latin typeface="Arial"/>
                <a:ea typeface="Helvetica"/>
                <a:cs typeface="Helvetica"/>
              </a:rPr>
              <a:t>: </a:t>
            </a: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3B75"/>
                </a:solidFill>
                <a:latin typeface="Arial"/>
                <a:ea typeface="Helvetica"/>
                <a:cs typeface="Helvetica"/>
              </a:rPr>
              <a:t>Receivers on your boundary and field side of the snapper. Dead ball equipment enforcement</a:t>
            </a:r>
          </a:p>
          <a:p>
            <a:pPr marL="685800" indent="-6858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defTabSz="825502" hangingPunct="0">
              <a:defRPr sz="1800" b="0" i="0" u="none" strike="noStrike" kern="0" cap="none" spc="0" baseline="0">
                <a:solidFill>
                  <a:srgbClr val="000000"/>
                </a:solidFill>
                <a:uFillTx/>
              </a:defRPr>
            </a:pPr>
            <a:r>
              <a:rPr lang="en-US" sz="4000" b="1" u="sng" kern="0" dirty="0">
                <a:solidFill>
                  <a:srgbClr val="003B75"/>
                </a:solidFill>
                <a:latin typeface="Arial"/>
                <a:ea typeface="Helvetica"/>
                <a:cs typeface="Helvetica"/>
              </a:rPr>
              <a:t>4-Person Crew</a:t>
            </a:r>
            <a:r>
              <a:rPr lang="en-US" sz="4000" b="1" kern="0" dirty="0">
                <a:solidFill>
                  <a:srgbClr val="003B75"/>
                </a:solidFill>
                <a:latin typeface="Arial"/>
                <a:ea typeface="Helvetica"/>
                <a:cs typeface="Helvetica"/>
              </a:rPr>
              <a:t>:</a:t>
            </a: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3B75"/>
                </a:solidFill>
                <a:latin typeface="Arial"/>
                <a:ea typeface="Helvetica"/>
                <a:cs typeface="Helvetica"/>
              </a:rPr>
              <a:t>Field Judge:</a:t>
            </a:r>
          </a:p>
          <a:p>
            <a:pPr marL="1143000" lvl="1" indent="-6858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3B75"/>
                </a:solidFill>
                <a:latin typeface="Arial"/>
                <a:ea typeface="Helvetica"/>
                <a:cs typeface="Helvetica"/>
              </a:rPr>
              <a:t>Receivers on your boundary and field side of the snapper. Dead ball equipment enforcement</a:t>
            </a:r>
          </a:p>
          <a:p>
            <a:pPr marL="1143000" lvl="1" indent="-6858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3B75"/>
                </a:solidFill>
                <a:latin typeface="Arial"/>
                <a:ea typeface="Helvetica"/>
                <a:cs typeface="Helvetica"/>
              </a:rPr>
              <a:t>Back Judge:</a:t>
            </a:r>
          </a:p>
          <a:p>
            <a:pPr marL="1143000" lvl="1" indent="-6858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3B75"/>
                </a:solidFill>
                <a:latin typeface="Arial"/>
                <a:ea typeface="Helvetica"/>
                <a:cs typeface="Helvetica"/>
              </a:rPr>
              <a:t>Receivers to both boundaries. Dead ball equipment enforcement</a:t>
            </a:r>
          </a:p>
        </p:txBody>
      </p:sp>
      <p:sp>
        <p:nvSpPr>
          <p:cNvPr id="3" name="Slide Number">
            <a:extLst>
              <a:ext uri="{FF2B5EF4-FFF2-40B4-BE49-F238E27FC236}">
                <a16:creationId xmlns:a16="http://schemas.microsoft.com/office/drawing/2014/main" id="{2A2CCC52-99FF-E188-541F-7E27301F779E}"/>
              </a:ext>
            </a:extLst>
          </p:cNvPr>
          <p:cNvSpPr txBox="1"/>
          <p:nvPr/>
        </p:nvSpPr>
        <p:spPr>
          <a:xfrm>
            <a:off x="24080230" y="12232981"/>
            <a:ext cx="21961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92CE49BE-DE9D-4077-A9C0-4DFEA53DB358}" type="slidenum">
              <a:rPr/>
              <a:pPr algn="ctr" defTabSz="825502" hangingPunct="0">
                <a:defRPr sz="1800" b="0" i="0" u="none" strike="noStrike" kern="0" cap="none" spc="0" baseline="0">
                  <a:solidFill>
                    <a:srgbClr val="000000"/>
                  </a:solidFill>
                  <a:uFillTx/>
                </a:defRPr>
              </a:pPr>
              <a:t>30</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C2CB1D90-DCB0-207E-DA53-78CFF512C3F0}"/>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2D8955B8-23B8-BAD2-5A68-5E0773F16BDF}"/>
              </a:ext>
            </a:extLst>
          </p:cNvPr>
          <p:cNvPicPr>
            <a:picLocks noChangeAspect="1"/>
          </p:cNvPicPr>
          <p:nvPr/>
        </p:nvPicPr>
        <p:blipFill>
          <a:blip r:embed="rId3"/>
          <a:stretch>
            <a:fillRect/>
          </a:stretch>
        </p:blipFill>
        <p:spPr>
          <a:xfrm>
            <a:off x="21666218" y="11325545"/>
            <a:ext cx="2032000" cy="219447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9C76D413-0BC5-E1A6-7902-A7C2B3321631}"/>
              </a:ext>
            </a:extLst>
          </p:cNvPr>
          <p:cNvSpPr/>
          <p:nvPr/>
        </p:nvSpPr>
        <p:spPr>
          <a:xfrm>
            <a:off x="536488" y="459998"/>
            <a:ext cx="22647362" cy="13275437"/>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Passing and Running Plays Referee: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Ready to rule on snap if it strikes the ground. After the snap observe action behind the neutral zone eyes on the QB and blockers around the QB/ runner</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Mark forward progress if play ends behind the LOS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Assist the BJ with runners going out of bounds on your boundary</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Once ball is advanced beyond the LOS remain near the neutral zone to rule on plays from trailing position behind the ball</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Remain wider and deeper than the QB aware of potential backward passes to another passer. If pass is not thrown immediately, responsible for ruling on all passes behind the LOS. If in doubt, the pass is backward</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When forward pass is thrown announce “Ball is Away” with eyes on the passer until no threat of a foul. If a flag pull occurs at the same time arm is moving forward, pass was away before flag pull (distance from flag to arm to rule on if pass was away is tough).</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Primarily responsible for roughing the passer and intentional grounding</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Press the LOS with the passer to rule on the legality of the pass. If in doubt, the pass is legal</a:t>
            </a:r>
            <a:endParaRPr lang="en-US" sz="3600" dirty="0">
              <a:solidFill>
                <a:srgbClr val="385723"/>
              </a:solidFill>
              <a:latin typeface="Calibri"/>
            </a:endParaRPr>
          </a:p>
        </p:txBody>
      </p:sp>
      <p:sp>
        <p:nvSpPr>
          <p:cNvPr id="3" name="Slide Number">
            <a:extLst>
              <a:ext uri="{FF2B5EF4-FFF2-40B4-BE49-F238E27FC236}">
                <a16:creationId xmlns:a16="http://schemas.microsoft.com/office/drawing/2014/main" id="{C729EC79-55DC-D32E-A3B6-E496687D0E88}"/>
              </a:ext>
            </a:extLst>
          </p:cNvPr>
          <p:cNvSpPr txBox="1"/>
          <p:nvPr/>
        </p:nvSpPr>
        <p:spPr>
          <a:xfrm>
            <a:off x="24080230" y="12232981"/>
            <a:ext cx="21961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7DEB86E0-C853-43B8-BF53-AC0B4BED8050}" type="slidenum">
              <a:rPr/>
              <a:pPr algn="ctr" defTabSz="825502" hangingPunct="0">
                <a:defRPr sz="1800" b="0" i="0" u="none" strike="noStrike" kern="0" cap="none" spc="0" baseline="0">
                  <a:solidFill>
                    <a:srgbClr val="000000"/>
                  </a:solidFill>
                  <a:uFillTx/>
                </a:defRPr>
              </a:pPr>
              <a:t>31</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E11F6C70-FAD3-7AC1-B6C6-C936CAEDE1E1}"/>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7" name="Picture 6">
            <a:extLst>
              <a:ext uri="{FF2B5EF4-FFF2-40B4-BE49-F238E27FC236}">
                <a16:creationId xmlns:a16="http://schemas.microsoft.com/office/drawing/2014/main" id="{BE45DCC4-C414-8D31-6756-98AF2010521A}"/>
              </a:ext>
            </a:extLst>
          </p:cNvPr>
          <p:cNvPicPr>
            <a:picLocks noChangeAspect="1"/>
          </p:cNvPicPr>
          <p:nvPr/>
        </p:nvPicPr>
        <p:blipFill>
          <a:blip r:embed="rId3"/>
          <a:stretch>
            <a:fillRect/>
          </a:stretch>
        </p:blipFill>
        <p:spPr>
          <a:xfrm>
            <a:off x="21666218" y="11325545"/>
            <a:ext cx="2032000" cy="219447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183423FA-FA83-5714-189B-4786993A7E0F}"/>
              </a:ext>
            </a:extLst>
          </p:cNvPr>
          <p:cNvSpPr/>
          <p:nvPr/>
        </p:nvSpPr>
        <p:spPr>
          <a:xfrm>
            <a:off x="685781" y="255894"/>
            <a:ext cx="23335941" cy="11059446"/>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Passing and Running Plays Line Judge: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Post snap, hold your position for 1 count to observe initial charge of the line players to rule on contact created by either team.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Run read: Hold at the neutral zone and observe blockers and defenders around the ball. If pass is thrown immediately rule on the direction.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Pass read: Move downfield 3-5 yards with eyes on the middle of the field and receivers pressing your boundary</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Once the forward pass is thrown work to position between the receiver and defender keeping ‘outside in’ look of the play</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As the runner crosses the LOS stay parallel with the runner to rule on all backward passes beyond the LOS. Mark forward progress past the neutral zone and responsible for your sideline from end line to end line</a:t>
            </a:r>
          </a:p>
          <a:p>
            <a:pPr defTabSz="825502" hangingPunct="0">
              <a:buSzPct val="100000"/>
              <a:defRPr sz="1800" b="0" i="0" u="none" strike="noStrike" kern="0" cap="none" spc="0" baseline="0">
                <a:solidFill>
                  <a:srgbClr val="000000"/>
                </a:solidFill>
                <a:uFillTx/>
              </a:defRPr>
            </a:pPr>
            <a:endParaRPr lang="en-US" sz="36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cs typeface="Helvetica"/>
              </a:rPr>
              <a:t>Mark the ball while the Referee brings up the markers</a:t>
            </a:r>
          </a:p>
        </p:txBody>
      </p:sp>
      <p:sp>
        <p:nvSpPr>
          <p:cNvPr id="3" name="Slide Number">
            <a:extLst>
              <a:ext uri="{FF2B5EF4-FFF2-40B4-BE49-F238E27FC236}">
                <a16:creationId xmlns:a16="http://schemas.microsoft.com/office/drawing/2014/main" id="{D096B6CF-D653-6C3C-FFC0-3636847F9F18}"/>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D485F59E-7EFA-4B95-801F-6EDA762FAE48}" type="slidenum">
              <a:rPr/>
              <a:pPr algn="ctr" defTabSz="825502" hangingPunct="0">
                <a:defRPr sz="1800" b="0" i="0" u="none" strike="noStrike" kern="0" cap="none" spc="0" baseline="0">
                  <a:solidFill>
                    <a:srgbClr val="000000"/>
                  </a:solidFill>
                  <a:uFillTx/>
                </a:defRPr>
              </a:pPr>
              <a:t>32</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60F609D5-7ECC-C5D3-6010-480C0F11D0DE}"/>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0AD99843-B870-5C3E-5AA6-FD1200425D2E}"/>
              </a:ext>
            </a:extLst>
          </p:cNvPr>
          <p:cNvPicPr>
            <a:picLocks noChangeAspect="1"/>
          </p:cNvPicPr>
          <p:nvPr/>
        </p:nvPicPr>
        <p:blipFill>
          <a:blip r:embed="rId3"/>
          <a:stretch>
            <a:fillRect/>
          </a:stretch>
        </p:blipFill>
        <p:spPr>
          <a:xfrm>
            <a:off x="876756" y="11135745"/>
            <a:ext cx="2032000" cy="219447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A3FC5D97-678F-C6C4-70D1-8C6E1F7BBFBF}"/>
              </a:ext>
            </a:extLst>
          </p:cNvPr>
          <p:cNvSpPr/>
          <p:nvPr/>
        </p:nvSpPr>
        <p:spPr>
          <a:xfrm>
            <a:off x="1256423" y="1024246"/>
            <a:ext cx="22188794" cy="12290552"/>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a:solidFill>
                  <a:srgbClr val="003B75"/>
                </a:solidFill>
                <a:latin typeface="Arial"/>
                <a:ea typeface="Helvetica"/>
                <a:cs typeface="Helvetica"/>
              </a:rPr>
              <a:t>Passing and Running Plays Back Judge 3-Person:</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a:solidFill>
                  <a:srgbClr val="003B75"/>
                </a:solidFill>
                <a:latin typeface="Arial"/>
                <a:cs typeface="Helvetica"/>
              </a:rPr>
              <a:t>After the snap hold your position for a 1 count to observe movement of initial keys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a:solidFill>
                  <a:srgbClr val="003B75"/>
                </a:solidFill>
                <a:latin typeface="Arial"/>
                <a:cs typeface="Helvetica"/>
              </a:rPr>
              <a:t>Run read: Observe blockers around runner and retreat to boundary as the ball presses your sideline </a:t>
            </a:r>
            <a:r>
              <a:rPr lang="en-US" sz="3600" b="1" kern="0">
                <a:solidFill>
                  <a:srgbClr val="FF0000"/>
                </a:solidFill>
                <a:latin typeface="Arial"/>
                <a:cs typeface="Helvetica"/>
              </a:rPr>
              <a:t>Note: Refer to your chosen mechanic recommended or otherwise </a:t>
            </a:r>
            <a:endParaRPr lang="en-US" sz="3600" b="1" kern="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a:solidFill>
                  <a:srgbClr val="003B75"/>
                </a:solidFill>
                <a:latin typeface="Arial"/>
                <a:cs typeface="Helvetica"/>
              </a:rPr>
              <a:t>Pass Read: Retreat as receivers establish patterns. Don’t allow players to get behind you. Once the pass is thrown work to get in position between the receiver and the defender</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a:solidFill>
                <a:srgbClr val="003B75"/>
              </a:solidFill>
              <a:latin typeface="Arial"/>
              <a:cs typeface="Helvetica"/>
            </a:endParaRPr>
          </a:p>
          <a:p>
            <a:pPr defTabSz="825502" hangingPunct="0">
              <a:defRPr sz="1800" b="0" i="0" u="none" strike="noStrike" kern="0" cap="none" spc="0" baseline="0">
                <a:solidFill>
                  <a:srgbClr val="000000"/>
                </a:solidFill>
                <a:uFillTx/>
              </a:defRPr>
            </a:pPr>
            <a:r>
              <a:rPr lang="en-US" sz="6000" b="1" u="sng" kern="0">
                <a:solidFill>
                  <a:srgbClr val="003B75"/>
                </a:solidFill>
                <a:latin typeface="Arial"/>
                <a:ea typeface="Helvetica"/>
                <a:cs typeface="Helvetica"/>
              </a:rPr>
              <a:t>Passing and Running Plays Back Judge 4-Person</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a:solidFill>
                  <a:srgbClr val="003B75"/>
                </a:solidFill>
                <a:latin typeface="Arial"/>
                <a:cs typeface="Helvetica"/>
              </a:rPr>
              <a:t>After the snap hold your position for a 1 count to observe movement of initial keys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a:solidFill>
                  <a:srgbClr val="003B75"/>
                </a:solidFill>
                <a:latin typeface="Arial"/>
                <a:cs typeface="Helvetica"/>
              </a:rPr>
              <a:t>Run read: Observe blockers around runner and retreat as the ball presses your position</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a:solidFill>
                  <a:srgbClr val="003B75"/>
                </a:solidFill>
                <a:latin typeface="Arial"/>
                <a:cs typeface="Helvetica"/>
              </a:rPr>
              <a:t>Pass Read: Retreat as receivers establish patterns. Don’t allow players to get behind you. Once the pass is thrown work to get in position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a:solidFill>
                <a:srgbClr val="003B75"/>
              </a:solidFill>
              <a:latin typeface="Arial"/>
              <a:cs typeface="Helvetica"/>
            </a:endParaRPr>
          </a:p>
          <a:p>
            <a:pPr defTabSz="825502" hangingPunct="0">
              <a:defRPr sz="1800" b="0" i="0" u="none" strike="noStrike" kern="0" cap="none" spc="0" baseline="0">
                <a:solidFill>
                  <a:srgbClr val="000000"/>
                </a:solidFill>
                <a:uFillTx/>
              </a:defRPr>
            </a:pPr>
            <a:r>
              <a:rPr lang="en-US" sz="6000" b="1" u="sng" kern="0">
                <a:solidFill>
                  <a:srgbClr val="003B75"/>
                </a:solidFill>
                <a:latin typeface="Arial"/>
                <a:cs typeface="Helvetica"/>
              </a:rPr>
              <a:t>Field Judge:</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a:solidFill>
                  <a:srgbClr val="003B75"/>
                </a:solidFill>
                <a:latin typeface="Arial"/>
                <a:cs typeface="Helvetica"/>
              </a:rPr>
              <a:t>Field Judge: Position, coverage and responsibilities are the same as back judge 3-person on other scrimmage plays </a:t>
            </a:r>
          </a:p>
        </p:txBody>
      </p:sp>
      <p:sp>
        <p:nvSpPr>
          <p:cNvPr id="3" name="Slide Number">
            <a:extLst>
              <a:ext uri="{FF2B5EF4-FFF2-40B4-BE49-F238E27FC236}">
                <a16:creationId xmlns:a16="http://schemas.microsoft.com/office/drawing/2014/main" id="{8BB7C234-55EF-0609-BAC1-2674493ADA3F}"/>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FDA5EDF2-E945-42A5-B78D-FAEF3A82F9FB}" type="slidenum">
              <a:rPr/>
              <a:pPr algn="ctr" defTabSz="825502" hangingPunct="0">
                <a:defRPr sz="1800" b="0" i="0" u="none" strike="noStrike" kern="0" cap="none" spc="0" baseline="0">
                  <a:solidFill>
                    <a:srgbClr val="000000"/>
                  </a:solidFill>
                  <a:uFillTx/>
                </a:defRPr>
              </a:pPr>
              <a:t>33</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18DBFDF8-7EAD-93A0-2505-6D18CCE9315D}"/>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ED41E737-77CD-D16D-6687-B0D376B789F4}"/>
              </a:ext>
            </a:extLst>
          </p:cNvPr>
          <p:cNvSpPr/>
          <p:nvPr/>
        </p:nvSpPr>
        <p:spPr>
          <a:xfrm>
            <a:off x="704070" y="1208921"/>
            <a:ext cx="23317651" cy="4473027"/>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3</a:t>
            </a:r>
            <a:r>
              <a:rPr lang="en-US" sz="6000" b="1" u="sng" kern="0" baseline="30000" dirty="0">
                <a:solidFill>
                  <a:srgbClr val="003B75"/>
                </a:solidFill>
                <a:latin typeface="Arial"/>
                <a:ea typeface="Helvetica"/>
                <a:cs typeface="Helvetica"/>
              </a:rPr>
              <a:t>rd</a:t>
            </a:r>
            <a:r>
              <a:rPr lang="en-US" sz="6000" b="1" u="sng" kern="0" dirty="0">
                <a:solidFill>
                  <a:srgbClr val="003B75"/>
                </a:solidFill>
                <a:latin typeface="Arial"/>
                <a:ea typeface="Helvetica"/>
                <a:cs typeface="Helvetica"/>
              </a:rPr>
              <a:t> and 4</a:t>
            </a:r>
            <a:r>
              <a:rPr lang="en-US" sz="6000" b="1" u="sng" kern="0" baseline="30000" dirty="0">
                <a:solidFill>
                  <a:srgbClr val="003B75"/>
                </a:solidFill>
                <a:latin typeface="Arial"/>
                <a:ea typeface="Helvetica"/>
                <a:cs typeface="Helvetica"/>
              </a:rPr>
              <a:t>th</a:t>
            </a:r>
            <a:r>
              <a:rPr lang="en-US" sz="6000" b="1" u="sng" kern="0" dirty="0">
                <a:solidFill>
                  <a:srgbClr val="003B75"/>
                </a:solidFill>
                <a:latin typeface="Arial"/>
                <a:ea typeface="Helvetica"/>
                <a:cs typeface="Helvetica"/>
              </a:rPr>
              <a:t> Down Line to Gain coverage 3-person</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200" b="1" kern="0" dirty="0">
                <a:solidFill>
                  <a:srgbClr val="003B75"/>
                </a:solidFill>
                <a:latin typeface="Arial"/>
                <a:cs typeface="Helvetica"/>
              </a:rPr>
              <a:t>Referee: Position, coverage and responsibilities are the same as other scrimmage plays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200" b="1" kern="0" dirty="0">
              <a:solidFill>
                <a:srgbClr val="003B75"/>
              </a:solidFill>
              <a:latin typeface="Arial"/>
              <a:cs typeface="Helvetica"/>
            </a:endParaRP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3200" b="1" kern="0" dirty="0">
                <a:solidFill>
                  <a:srgbClr val="003B75"/>
                </a:solidFill>
                <a:latin typeface="Arial"/>
                <a:cs typeface="Helvetica"/>
              </a:rPr>
              <a:t>Line Judge: Pre-snap position and keys remain the same. If the ball is snapped 10 yards or less from the line-to-gain move quickly to LTG. Hold there to rule on 1</a:t>
            </a:r>
            <a:r>
              <a:rPr lang="en-US" sz="3200" b="1" kern="0" baseline="30000" dirty="0">
                <a:solidFill>
                  <a:srgbClr val="003B75"/>
                </a:solidFill>
                <a:latin typeface="Arial"/>
                <a:cs typeface="Helvetica"/>
              </a:rPr>
              <a:t>st</a:t>
            </a:r>
            <a:r>
              <a:rPr lang="en-US" sz="3200" b="1" kern="0" dirty="0">
                <a:solidFill>
                  <a:srgbClr val="003B75"/>
                </a:solidFill>
                <a:latin typeface="Arial"/>
                <a:cs typeface="Helvetica"/>
              </a:rPr>
              <a:t> down or forward progress short. Travel as the runner travels beyond the LTG to dead ball. </a:t>
            </a:r>
          </a:p>
          <a:p>
            <a:pPr marL="685800" indent="-685800" defTabSz="825502" hangingPunct="0">
              <a:buSzPct val="100000"/>
              <a:buFont typeface="Arial" pitchFamily="34"/>
              <a:buChar char="•"/>
              <a:defRPr sz="1800" b="0" i="0" u="none" strike="noStrike" kern="0" cap="none" spc="0" baseline="0">
                <a:solidFill>
                  <a:srgbClr val="000000"/>
                </a:solidFill>
                <a:uFillTx/>
              </a:defRPr>
            </a:pPr>
            <a:endParaRPr lang="en-US" sz="3200" b="1" kern="0" dirty="0">
              <a:solidFill>
                <a:srgbClr val="003B75"/>
              </a:solidFill>
              <a:latin typeface="Arial"/>
              <a:cs typeface="Helvetica"/>
            </a:endParaRP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3200" b="1" kern="0" dirty="0">
                <a:solidFill>
                  <a:srgbClr val="003B75"/>
                </a:solidFill>
                <a:latin typeface="Arial"/>
                <a:cs typeface="Helvetica"/>
              </a:rPr>
              <a:t>Back Judge: Position, coverage and responsibilities are the same as other scrimmage plays </a:t>
            </a:r>
          </a:p>
        </p:txBody>
      </p:sp>
      <p:sp>
        <p:nvSpPr>
          <p:cNvPr id="3" name="Slide Number">
            <a:extLst>
              <a:ext uri="{FF2B5EF4-FFF2-40B4-BE49-F238E27FC236}">
                <a16:creationId xmlns:a16="http://schemas.microsoft.com/office/drawing/2014/main" id="{50371101-B1EB-1FEC-D7F7-A378D8647E19}"/>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B4E1A543-CCEB-4A50-933D-8F9D1E9425AF}" type="slidenum">
              <a:rPr/>
              <a:pPr algn="ctr" defTabSz="825502" hangingPunct="0">
                <a:defRPr sz="1800" b="0" i="0" u="none" strike="noStrike" kern="0" cap="none" spc="0" baseline="0">
                  <a:solidFill>
                    <a:srgbClr val="000000"/>
                  </a:solidFill>
                  <a:uFillTx/>
                </a:defRPr>
              </a:pPr>
              <a:t>34</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B36F5B53-25E1-51E5-99B0-EF790010C8E9}"/>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6EBABEDA-A30B-E60D-9301-BBC8B282B23A}"/>
              </a:ext>
            </a:extLst>
          </p:cNvPr>
          <p:cNvPicPr>
            <a:picLocks noChangeAspect="1"/>
          </p:cNvPicPr>
          <p:nvPr/>
        </p:nvPicPr>
        <p:blipFill>
          <a:blip r:embed="rId3"/>
          <a:stretch>
            <a:fillRect/>
          </a:stretch>
        </p:blipFill>
        <p:spPr>
          <a:xfrm>
            <a:off x="21666218" y="11325545"/>
            <a:ext cx="2032000" cy="2194470"/>
          </a:xfrm>
          <a:prstGeom prst="rect">
            <a:avLst/>
          </a:prstGeom>
        </p:spPr>
      </p:pic>
      <p:pic>
        <p:nvPicPr>
          <p:cNvPr id="4" name="Picture 6">
            <a:extLst>
              <a:ext uri="{FF2B5EF4-FFF2-40B4-BE49-F238E27FC236}">
                <a16:creationId xmlns:a16="http://schemas.microsoft.com/office/drawing/2014/main" id="{8B16969A-F5E8-7E5D-0C80-91EAE85AB092}"/>
              </a:ext>
            </a:extLst>
          </p:cNvPr>
          <p:cNvPicPr>
            <a:picLocks noChangeAspect="1"/>
          </p:cNvPicPr>
          <p:nvPr/>
        </p:nvPicPr>
        <p:blipFill>
          <a:blip r:embed="rId4"/>
          <a:stretch>
            <a:fillRect/>
          </a:stretch>
        </p:blipFill>
        <p:spPr>
          <a:xfrm>
            <a:off x="4101368" y="5581372"/>
            <a:ext cx="14581068" cy="7525028"/>
          </a:xfrm>
          <a:prstGeom prst="rect">
            <a:avLst/>
          </a:prstGeom>
          <a:noFill/>
          <a:ln cap="flat">
            <a:noFill/>
          </a:ln>
        </p:spPr>
      </p:pic>
      <p:pic>
        <p:nvPicPr>
          <p:cNvPr id="7" name="Picture 6">
            <a:extLst>
              <a:ext uri="{FF2B5EF4-FFF2-40B4-BE49-F238E27FC236}">
                <a16:creationId xmlns:a16="http://schemas.microsoft.com/office/drawing/2014/main" id="{D250271B-49BC-2593-F2FB-0DD4B01D3A44}"/>
              </a:ext>
            </a:extLst>
          </p:cNvPr>
          <p:cNvPicPr>
            <a:picLocks noChangeAspect="1"/>
          </p:cNvPicPr>
          <p:nvPr/>
        </p:nvPicPr>
        <p:blipFill>
          <a:blip r:embed="rId5"/>
          <a:stretch>
            <a:fillRect/>
          </a:stretch>
        </p:blipFill>
        <p:spPr>
          <a:xfrm>
            <a:off x="7859250" y="9977377"/>
            <a:ext cx="441892" cy="2612962"/>
          </a:xfrm>
          <a:prstGeom prst="rect">
            <a:avLst/>
          </a:prstGeom>
          <a:noFill/>
          <a:ln cap="flat">
            <a:noFill/>
          </a:ln>
        </p:spPr>
      </p:pic>
      <p:pic>
        <p:nvPicPr>
          <p:cNvPr id="8" name="Picture 8">
            <a:extLst>
              <a:ext uri="{FF2B5EF4-FFF2-40B4-BE49-F238E27FC236}">
                <a16:creationId xmlns:a16="http://schemas.microsoft.com/office/drawing/2014/main" id="{866EC7F3-DD4B-6FDF-14B4-A55FEA7322AC}"/>
              </a:ext>
            </a:extLst>
          </p:cNvPr>
          <p:cNvPicPr>
            <a:picLocks noChangeAspect="1"/>
          </p:cNvPicPr>
          <p:nvPr/>
        </p:nvPicPr>
        <p:blipFill>
          <a:blip r:embed="rId5"/>
          <a:stretch>
            <a:fillRect/>
          </a:stretch>
        </p:blipFill>
        <p:spPr>
          <a:xfrm>
            <a:off x="14535430" y="9688519"/>
            <a:ext cx="441892" cy="3146186"/>
          </a:xfrm>
          <a:prstGeom prst="rect">
            <a:avLst/>
          </a:prstGeom>
          <a:noFill/>
          <a:ln cap="flat">
            <a:noFill/>
          </a:ln>
        </p:spPr>
      </p:pic>
      <p:pic>
        <p:nvPicPr>
          <p:cNvPr id="9" name="Picture 10">
            <a:extLst>
              <a:ext uri="{FF2B5EF4-FFF2-40B4-BE49-F238E27FC236}">
                <a16:creationId xmlns:a16="http://schemas.microsoft.com/office/drawing/2014/main" id="{7E804137-B707-C4C4-9C40-3C6DB56D9AB0}"/>
              </a:ext>
            </a:extLst>
          </p:cNvPr>
          <p:cNvPicPr>
            <a:picLocks noChangeAspect="1"/>
          </p:cNvPicPr>
          <p:nvPr/>
        </p:nvPicPr>
        <p:blipFill>
          <a:blip r:embed="rId6"/>
          <a:stretch>
            <a:fillRect/>
          </a:stretch>
        </p:blipFill>
        <p:spPr>
          <a:xfrm>
            <a:off x="13772136" y="9973628"/>
            <a:ext cx="533224" cy="572716"/>
          </a:xfrm>
          <a:prstGeom prst="rect">
            <a:avLst/>
          </a:prstGeom>
          <a:noFill/>
          <a:ln cap="flat">
            <a:noFill/>
          </a:ln>
        </p:spPr>
      </p:pic>
      <p:pic>
        <p:nvPicPr>
          <p:cNvPr id="10" name="Picture 14">
            <a:extLst>
              <a:ext uri="{FF2B5EF4-FFF2-40B4-BE49-F238E27FC236}">
                <a16:creationId xmlns:a16="http://schemas.microsoft.com/office/drawing/2014/main" id="{6122EF01-B653-0E6E-3767-369622FEEFAF}"/>
              </a:ext>
            </a:extLst>
          </p:cNvPr>
          <p:cNvPicPr>
            <a:picLocks noChangeAspect="1"/>
          </p:cNvPicPr>
          <p:nvPr/>
        </p:nvPicPr>
        <p:blipFill>
          <a:blip r:embed="rId6"/>
          <a:stretch>
            <a:fillRect/>
          </a:stretch>
        </p:blipFill>
        <p:spPr>
          <a:xfrm>
            <a:off x="7017646" y="9774572"/>
            <a:ext cx="533224" cy="572716"/>
          </a:xfrm>
          <a:prstGeom prst="rect">
            <a:avLst/>
          </a:prstGeom>
          <a:noFill/>
          <a:ln cap="flat">
            <a:noFill/>
          </a:ln>
        </p:spPr>
      </p:pic>
      <p:pic>
        <p:nvPicPr>
          <p:cNvPr id="11" name="Picture 15">
            <a:extLst>
              <a:ext uri="{FF2B5EF4-FFF2-40B4-BE49-F238E27FC236}">
                <a16:creationId xmlns:a16="http://schemas.microsoft.com/office/drawing/2014/main" id="{45B00D84-5255-8A10-21F2-B1AFADE4179A}"/>
              </a:ext>
            </a:extLst>
          </p:cNvPr>
          <p:cNvPicPr>
            <a:picLocks noChangeAspect="1"/>
          </p:cNvPicPr>
          <p:nvPr/>
        </p:nvPicPr>
        <p:blipFill>
          <a:blip r:embed="rId7"/>
          <a:stretch>
            <a:fillRect/>
          </a:stretch>
        </p:blipFill>
        <p:spPr>
          <a:xfrm>
            <a:off x="7152520" y="12518412"/>
            <a:ext cx="603020" cy="487740"/>
          </a:xfrm>
          <a:prstGeom prst="rect">
            <a:avLst/>
          </a:prstGeom>
          <a:noFill/>
          <a:ln cap="flat">
            <a:noFill/>
          </a:ln>
        </p:spPr>
      </p:pic>
      <p:sp>
        <p:nvSpPr>
          <p:cNvPr id="12" name="Arrow: Left 25">
            <a:extLst>
              <a:ext uri="{FF2B5EF4-FFF2-40B4-BE49-F238E27FC236}">
                <a16:creationId xmlns:a16="http://schemas.microsoft.com/office/drawing/2014/main" id="{FD01AAD1-0AD6-39CB-87C1-B69DF67CC6A5}"/>
              </a:ext>
            </a:extLst>
          </p:cNvPr>
          <p:cNvSpPr/>
          <p:nvPr/>
        </p:nvSpPr>
        <p:spPr>
          <a:xfrm flipV="1">
            <a:off x="7385224" y="12449238"/>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sp>
        <p:nvSpPr>
          <p:cNvPr id="13" name="Arrow: Left 25">
            <a:extLst>
              <a:ext uri="{FF2B5EF4-FFF2-40B4-BE49-F238E27FC236}">
                <a16:creationId xmlns:a16="http://schemas.microsoft.com/office/drawing/2014/main" id="{54B7CF22-D648-5011-CD16-830785742C9D}"/>
              </a:ext>
            </a:extLst>
          </p:cNvPr>
          <p:cNvSpPr/>
          <p:nvPr/>
        </p:nvSpPr>
        <p:spPr>
          <a:xfrm flipV="1">
            <a:off x="14038746" y="12449238"/>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sp>
        <p:nvSpPr>
          <p:cNvPr id="14" name="Arrow: Left 25">
            <a:extLst>
              <a:ext uri="{FF2B5EF4-FFF2-40B4-BE49-F238E27FC236}">
                <a16:creationId xmlns:a16="http://schemas.microsoft.com/office/drawing/2014/main" id="{9888201B-C2F1-6FC2-0687-131437B61DCE}"/>
              </a:ext>
            </a:extLst>
          </p:cNvPr>
          <p:cNvSpPr/>
          <p:nvPr/>
        </p:nvSpPr>
        <p:spPr>
          <a:xfrm>
            <a:off x="9013132" y="5745908"/>
            <a:ext cx="331588" cy="280044"/>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pic>
        <p:nvPicPr>
          <p:cNvPr id="15" name="Picture 21">
            <a:extLst>
              <a:ext uri="{FF2B5EF4-FFF2-40B4-BE49-F238E27FC236}">
                <a16:creationId xmlns:a16="http://schemas.microsoft.com/office/drawing/2014/main" id="{1E32097F-0249-8600-356B-7EA74B33EFD6}"/>
              </a:ext>
            </a:extLst>
          </p:cNvPr>
          <p:cNvPicPr>
            <a:picLocks noChangeAspect="1"/>
          </p:cNvPicPr>
          <p:nvPr/>
        </p:nvPicPr>
        <p:blipFill>
          <a:blip r:embed="rId8"/>
          <a:stretch>
            <a:fillRect/>
          </a:stretch>
        </p:blipFill>
        <p:spPr>
          <a:xfrm>
            <a:off x="8336310" y="5631161"/>
            <a:ext cx="3133612" cy="4779678"/>
          </a:xfrm>
          <a:prstGeom prst="rect">
            <a:avLst/>
          </a:prstGeom>
          <a:noFill/>
          <a:ln cap="flat">
            <a:noFill/>
          </a:ln>
        </p:spPr>
      </p:pic>
      <p:sp>
        <p:nvSpPr>
          <p:cNvPr id="16" name="Donut 17">
            <a:extLst>
              <a:ext uri="{FF2B5EF4-FFF2-40B4-BE49-F238E27FC236}">
                <a16:creationId xmlns:a16="http://schemas.microsoft.com/office/drawing/2014/main" id="{D3ABBC55-E2C6-0268-1391-49B72F49860E}"/>
              </a:ext>
            </a:extLst>
          </p:cNvPr>
          <p:cNvSpPr/>
          <p:nvPr/>
        </p:nvSpPr>
        <p:spPr>
          <a:xfrm>
            <a:off x="9941473" y="9104354"/>
            <a:ext cx="595422" cy="231224"/>
          </a:xfrm>
          <a:prstGeom prst="donu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B646E-119C-E9DE-7AB4-6BDEFDD4D3D7}"/>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27AD8DC5-7551-2874-BBE7-7EDEC6D7D21C}"/>
              </a:ext>
            </a:extLst>
          </p:cNvPr>
          <p:cNvSpPr/>
          <p:nvPr/>
        </p:nvSpPr>
        <p:spPr>
          <a:xfrm>
            <a:off x="704070" y="1208921"/>
            <a:ext cx="23489429" cy="4473027"/>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3</a:t>
            </a:r>
            <a:r>
              <a:rPr lang="en-US" sz="6000" b="1" u="sng" kern="0" baseline="30000" dirty="0">
                <a:solidFill>
                  <a:srgbClr val="003B75"/>
                </a:solidFill>
                <a:latin typeface="Arial"/>
                <a:ea typeface="Helvetica"/>
                <a:cs typeface="Helvetica"/>
              </a:rPr>
              <a:t>rd</a:t>
            </a:r>
            <a:r>
              <a:rPr lang="en-US" sz="6000" b="1" u="sng" kern="0" dirty="0">
                <a:solidFill>
                  <a:srgbClr val="003B75"/>
                </a:solidFill>
                <a:latin typeface="Arial"/>
                <a:ea typeface="Helvetica"/>
                <a:cs typeface="Helvetica"/>
              </a:rPr>
              <a:t> and 4</a:t>
            </a:r>
            <a:r>
              <a:rPr lang="en-US" sz="6000" b="1" u="sng" kern="0" baseline="30000" dirty="0">
                <a:solidFill>
                  <a:srgbClr val="003B75"/>
                </a:solidFill>
                <a:latin typeface="Arial"/>
                <a:ea typeface="Helvetica"/>
                <a:cs typeface="Helvetica"/>
              </a:rPr>
              <a:t>th</a:t>
            </a:r>
            <a:r>
              <a:rPr lang="en-US" sz="6000" b="1" u="sng" kern="0" dirty="0">
                <a:solidFill>
                  <a:srgbClr val="003B75"/>
                </a:solidFill>
                <a:latin typeface="Arial"/>
                <a:ea typeface="Helvetica"/>
                <a:cs typeface="Helvetica"/>
              </a:rPr>
              <a:t> Down Line to Gain coverage 4-person</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2800" b="1" kern="0" dirty="0">
                <a:solidFill>
                  <a:srgbClr val="003B75"/>
                </a:solidFill>
                <a:latin typeface="Arial"/>
                <a:cs typeface="Helvetica"/>
              </a:rPr>
              <a:t>Referee: Position, coverage and responsibilities are the same as other scrimmage plays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2800" b="1" kern="0" dirty="0">
              <a:solidFill>
                <a:srgbClr val="003B75"/>
              </a:solidFill>
              <a:latin typeface="Arial"/>
              <a:cs typeface="Helvetica"/>
            </a:endParaRP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2800" b="1" kern="0" dirty="0">
                <a:solidFill>
                  <a:srgbClr val="003B75"/>
                </a:solidFill>
                <a:latin typeface="Arial"/>
                <a:cs typeface="Helvetica"/>
              </a:rPr>
              <a:t>Line Judge: Pre-snap position and keys remain the same. If the ball is snapped 10 yards or less from the line-to-gain move quickly to LTG. Hold there to rule on 1</a:t>
            </a:r>
            <a:r>
              <a:rPr lang="en-US" sz="2800" b="1" kern="0" baseline="30000" dirty="0">
                <a:solidFill>
                  <a:srgbClr val="003B75"/>
                </a:solidFill>
                <a:latin typeface="Arial"/>
                <a:cs typeface="Helvetica"/>
              </a:rPr>
              <a:t>st</a:t>
            </a:r>
            <a:r>
              <a:rPr lang="en-US" sz="2800" b="1" kern="0" dirty="0">
                <a:solidFill>
                  <a:srgbClr val="003B75"/>
                </a:solidFill>
                <a:latin typeface="Arial"/>
                <a:cs typeface="Helvetica"/>
              </a:rPr>
              <a:t> down or forward progress short. Travel as the runner travels beyond the LTG to dead ball. </a:t>
            </a:r>
          </a:p>
          <a:p>
            <a:pPr marL="685800" indent="-685800" defTabSz="825502" hangingPunct="0">
              <a:buSzPct val="100000"/>
              <a:buFont typeface="Arial" pitchFamily="34"/>
              <a:buChar char="•"/>
              <a:defRPr sz="1800" b="0" i="0" u="none" strike="noStrike" kern="0" cap="none" spc="0" baseline="0">
                <a:solidFill>
                  <a:srgbClr val="000000"/>
                </a:solidFill>
                <a:uFillTx/>
              </a:defRPr>
            </a:pPr>
            <a:endParaRPr lang="en-US" sz="2800" b="1" kern="0" dirty="0">
              <a:solidFill>
                <a:srgbClr val="003B75"/>
              </a:solidFill>
              <a:latin typeface="Arial"/>
              <a:cs typeface="Helvetica"/>
            </a:endParaRP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2800" b="1" kern="0" dirty="0">
                <a:solidFill>
                  <a:srgbClr val="003B75"/>
                </a:solidFill>
                <a:latin typeface="Arial"/>
                <a:cs typeface="Helvetica"/>
              </a:rPr>
              <a:t>Field Judge: Position, coverage and responsibilities are the same as other scrimmage plays </a:t>
            </a:r>
          </a:p>
          <a:p>
            <a:pPr marL="685800" indent="-685800" defTabSz="825502" hangingPunct="0">
              <a:buSzPct val="100000"/>
              <a:buFont typeface="Arial" pitchFamily="34"/>
              <a:buChar char="•"/>
              <a:defRPr sz="1800" b="0" i="0" u="none" strike="noStrike" kern="0" cap="none" spc="0" baseline="0">
                <a:solidFill>
                  <a:srgbClr val="000000"/>
                </a:solidFill>
                <a:uFillTx/>
              </a:defRPr>
            </a:pPr>
            <a:endParaRPr lang="en-US" sz="2800" b="1" kern="0" dirty="0">
              <a:solidFill>
                <a:srgbClr val="003B75"/>
              </a:solidFill>
              <a:latin typeface="Arial"/>
              <a:cs typeface="Helvetica"/>
            </a:endParaRP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2800" b="1" kern="0" dirty="0">
                <a:solidFill>
                  <a:srgbClr val="003B75"/>
                </a:solidFill>
                <a:latin typeface="Arial"/>
                <a:cs typeface="Helvetica"/>
              </a:rPr>
              <a:t>Back Judge: Position, coverage and responsibilities are the same as other scrimmage plays</a:t>
            </a:r>
          </a:p>
        </p:txBody>
      </p:sp>
      <p:sp>
        <p:nvSpPr>
          <p:cNvPr id="3" name="Slide Number">
            <a:extLst>
              <a:ext uri="{FF2B5EF4-FFF2-40B4-BE49-F238E27FC236}">
                <a16:creationId xmlns:a16="http://schemas.microsoft.com/office/drawing/2014/main" id="{391B978F-0956-3C7D-6E5D-E153128F8EE0}"/>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B4E1A543-CCEB-4A50-933D-8F9D1E9425AF}" type="slidenum">
              <a:rPr/>
              <a:pPr algn="ctr" defTabSz="825502" hangingPunct="0">
                <a:defRPr sz="1800" b="0" i="0" u="none" strike="noStrike" kern="0" cap="none" spc="0" baseline="0">
                  <a:solidFill>
                    <a:srgbClr val="000000"/>
                  </a:solidFill>
                  <a:uFillTx/>
                </a:defRPr>
              </a:pPr>
              <a:t>35</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4550E892-282A-AEA1-B632-FF611AC1013D}"/>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99A8DA46-89AB-FE5E-B4E0-DEC9AA02E33B}"/>
              </a:ext>
            </a:extLst>
          </p:cNvPr>
          <p:cNvPicPr>
            <a:picLocks noChangeAspect="1"/>
          </p:cNvPicPr>
          <p:nvPr/>
        </p:nvPicPr>
        <p:blipFill>
          <a:blip r:embed="rId3"/>
          <a:stretch>
            <a:fillRect/>
          </a:stretch>
        </p:blipFill>
        <p:spPr>
          <a:xfrm>
            <a:off x="21666218" y="11325545"/>
            <a:ext cx="2032000" cy="2194470"/>
          </a:xfrm>
          <a:prstGeom prst="rect">
            <a:avLst/>
          </a:prstGeom>
        </p:spPr>
      </p:pic>
      <p:pic>
        <p:nvPicPr>
          <p:cNvPr id="4" name="Picture 6">
            <a:extLst>
              <a:ext uri="{FF2B5EF4-FFF2-40B4-BE49-F238E27FC236}">
                <a16:creationId xmlns:a16="http://schemas.microsoft.com/office/drawing/2014/main" id="{63FF60BB-9245-98EA-C70F-D409B176601B}"/>
              </a:ext>
            </a:extLst>
          </p:cNvPr>
          <p:cNvPicPr>
            <a:picLocks noChangeAspect="1"/>
          </p:cNvPicPr>
          <p:nvPr/>
        </p:nvPicPr>
        <p:blipFill>
          <a:blip r:embed="rId4"/>
          <a:stretch>
            <a:fillRect/>
          </a:stretch>
        </p:blipFill>
        <p:spPr>
          <a:xfrm>
            <a:off x="4329968" y="5838682"/>
            <a:ext cx="14581068" cy="7525028"/>
          </a:xfrm>
          <a:prstGeom prst="rect">
            <a:avLst/>
          </a:prstGeom>
          <a:noFill/>
          <a:ln cap="flat">
            <a:noFill/>
          </a:ln>
        </p:spPr>
      </p:pic>
      <p:pic>
        <p:nvPicPr>
          <p:cNvPr id="7" name="Picture 6">
            <a:extLst>
              <a:ext uri="{FF2B5EF4-FFF2-40B4-BE49-F238E27FC236}">
                <a16:creationId xmlns:a16="http://schemas.microsoft.com/office/drawing/2014/main" id="{D29ED070-B871-E878-8DF9-4D71A3217793}"/>
              </a:ext>
            </a:extLst>
          </p:cNvPr>
          <p:cNvPicPr>
            <a:picLocks noChangeAspect="1"/>
          </p:cNvPicPr>
          <p:nvPr/>
        </p:nvPicPr>
        <p:blipFill>
          <a:blip r:embed="rId5"/>
          <a:stretch>
            <a:fillRect/>
          </a:stretch>
        </p:blipFill>
        <p:spPr>
          <a:xfrm>
            <a:off x="8087850" y="10234689"/>
            <a:ext cx="441892" cy="2612962"/>
          </a:xfrm>
          <a:prstGeom prst="rect">
            <a:avLst/>
          </a:prstGeom>
          <a:noFill/>
          <a:ln cap="flat">
            <a:noFill/>
          </a:ln>
        </p:spPr>
      </p:pic>
      <p:pic>
        <p:nvPicPr>
          <p:cNvPr id="8" name="Picture 8">
            <a:extLst>
              <a:ext uri="{FF2B5EF4-FFF2-40B4-BE49-F238E27FC236}">
                <a16:creationId xmlns:a16="http://schemas.microsoft.com/office/drawing/2014/main" id="{F429B0F2-D3B2-8256-AAB0-1C12A45B716F}"/>
              </a:ext>
            </a:extLst>
          </p:cNvPr>
          <p:cNvPicPr>
            <a:picLocks noChangeAspect="1"/>
          </p:cNvPicPr>
          <p:nvPr/>
        </p:nvPicPr>
        <p:blipFill>
          <a:blip r:embed="rId5"/>
          <a:stretch>
            <a:fillRect/>
          </a:stretch>
        </p:blipFill>
        <p:spPr>
          <a:xfrm>
            <a:off x="14764030" y="9945839"/>
            <a:ext cx="441892" cy="3146186"/>
          </a:xfrm>
          <a:prstGeom prst="rect">
            <a:avLst/>
          </a:prstGeom>
          <a:noFill/>
          <a:ln cap="flat">
            <a:noFill/>
          </a:ln>
        </p:spPr>
      </p:pic>
      <p:pic>
        <p:nvPicPr>
          <p:cNvPr id="9" name="Picture 10">
            <a:extLst>
              <a:ext uri="{FF2B5EF4-FFF2-40B4-BE49-F238E27FC236}">
                <a16:creationId xmlns:a16="http://schemas.microsoft.com/office/drawing/2014/main" id="{340F4279-F188-9EC7-9437-DF1FC9AD6727}"/>
              </a:ext>
            </a:extLst>
          </p:cNvPr>
          <p:cNvPicPr>
            <a:picLocks noChangeAspect="1"/>
          </p:cNvPicPr>
          <p:nvPr/>
        </p:nvPicPr>
        <p:blipFill>
          <a:blip r:embed="rId6"/>
          <a:stretch>
            <a:fillRect/>
          </a:stretch>
        </p:blipFill>
        <p:spPr>
          <a:xfrm>
            <a:off x="14062860" y="10278314"/>
            <a:ext cx="533224" cy="572716"/>
          </a:xfrm>
          <a:prstGeom prst="rect">
            <a:avLst/>
          </a:prstGeom>
          <a:noFill/>
          <a:ln cap="flat">
            <a:noFill/>
          </a:ln>
        </p:spPr>
      </p:pic>
      <p:pic>
        <p:nvPicPr>
          <p:cNvPr id="10" name="Picture 14">
            <a:extLst>
              <a:ext uri="{FF2B5EF4-FFF2-40B4-BE49-F238E27FC236}">
                <a16:creationId xmlns:a16="http://schemas.microsoft.com/office/drawing/2014/main" id="{342073D8-5CE3-BA6E-CE55-D498FE216BE7}"/>
              </a:ext>
            </a:extLst>
          </p:cNvPr>
          <p:cNvPicPr>
            <a:picLocks noChangeAspect="1"/>
          </p:cNvPicPr>
          <p:nvPr/>
        </p:nvPicPr>
        <p:blipFill>
          <a:blip r:embed="rId6"/>
          <a:stretch>
            <a:fillRect/>
          </a:stretch>
        </p:blipFill>
        <p:spPr>
          <a:xfrm>
            <a:off x="7347214" y="10234688"/>
            <a:ext cx="533224" cy="572716"/>
          </a:xfrm>
          <a:prstGeom prst="rect">
            <a:avLst/>
          </a:prstGeom>
          <a:noFill/>
          <a:ln cap="flat">
            <a:noFill/>
          </a:ln>
        </p:spPr>
      </p:pic>
      <p:pic>
        <p:nvPicPr>
          <p:cNvPr id="11" name="Picture 15">
            <a:extLst>
              <a:ext uri="{FF2B5EF4-FFF2-40B4-BE49-F238E27FC236}">
                <a16:creationId xmlns:a16="http://schemas.microsoft.com/office/drawing/2014/main" id="{DCDF8806-F119-A639-4D38-B3B0CA15DFB2}"/>
              </a:ext>
            </a:extLst>
          </p:cNvPr>
          <p:cNvPicPr>
            <a:picLocks noChangeAspect="1"/>
          </p:cNvPicPr>
          <p:nvPr/>
        </p:nvPicPr>
        <p:blipFill>
          <a:blip r:embed="rId7"/>
          <a:stretch>
            <a:fillRect/>
          </a:stretch>
        </p:blipFill>
        <p:spPr>
          <a:xfrm rot="5400013">
            <a:off x="5966108" y="9357326"/>
            <a:ext cx="603020" cy="487740"/>
          </a:xfrm>
          <a:prstGeom prst="rect">
            <a:avLst/>
          </a:prstGeom>
          <a:noFill/>
          <a:ln cap="flat">
            <a:noFill/>
          </a:ln>
        </p:spPr>
      </p:pic>
      <p:sp>
        <p:nvSpPr>
          <p:cNvPr id="12" name="Arrow: Left 25">
            <a:extLst>
              <a:ext uri="{FF2B5EF4-FFF2-40B4-BE49-F238E27FC236}">
                <a16:creationId xmlns:a16="http://schemas.microsoft.com/office/drawing/2014/main" id="{6EC5A765-0FD9-6A66-D917-93DA69234F53}"/>
              </a:ext>
            </a:extLst>
          </p:cNvPr>
          <p:cNvSpPr/>
          <p:nvPr/>
        </p:nvSpPr>
        <p:spPr>
          <a:xfrm flipV="1">
            <a:off x="7652468" y="12674462"/>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sp>
        <p:nvSpPr>
          <p:cNvPr id="13" name="Arrow: Left 25">
            <a:extLst>
              <a:ext uri="{FF2B5EF4-FFF2-40B4-BE49-F238E27FC236}">
                <a16:creationId xmlns:a16="http://schemas.microsoft.com/office/drawing/2014/main" id="{EAD07DEC-CBCF-E661-C394-9C23DE301AD3}"/>
              </a:ext>
            </a:extLst>
          </p:cNvPr>
          <p:cNvSpPr/>
          <p:nvPr/>
        </p:nvSpPr>
        <p:spPr>
          <a:xfrm flipV="1">
            <a:off x="14426342" y="12697322"/>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sp>
        <p:nvSpPr>
          <p:cNvPr id="14" name="Arrow: Left 25">
            <a:extLst>
              <a:ext uri="{FF2B5EF4-FFF2-40B4-BE49-F238E27FC236}">
                <a16:creationId xmlns:a16="http://schemas.microsoft.com/office/drawing/2014/main" id="{F8B4F0EA-5A9C-8841-BC52-281BA524F7F1}"/>
              </a:ext>
            </a:extLst>
          </p:cNvPr>
          <p:cNvSpPr/>
          <p:nvPr/>
        </p:nvSpPr>
        <p:spPr>
          <a:xfrm>
            <a:off x="9325375" y="6127247"/>
            <a:ext cx="407622" cy="214226"/>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pic>
        <p:nvPicPr>
          <p:cNvPr id="15" name="Picture 19">
            <a:extLst>
              <a:ext uri="{FF2B5EF4-FFF2-40B4-BE49-F238E27FC236}">
                <a16:creationId xmlns:a16="http://schemas.microsoft.com/office/drawing/2014/main" id="{8574600F-0E18-1332-04DC-63A61A747B49}"/>
              </a:ext>
            </a:extLst>
          </p:cNvPr>
          <p:cNvPicPr>
            <a:picLocks noChangeAspect="1"/>
          </p:cNvPicPr>
          <p:nvPr/>
        </p:nvPicPr>
        <p:blipFill>
          <a:blip r:embed="rId8"/>
          <a:stretch>
            <a:fillRect/>
          </a:stretch>
        </p:blipFill>
        <p:spPr>
          <a:xfrm>
            <a:off x="7587018" y="5827444"/>
            <a:ext cx="4291956" cy="7547504"/>
          </a:xfrm>
          <a:prstGeom prst="rect">
            <a:avLst/>
          </a:prstGeom>
          <a:noFill/>
          <a:ln cap="flat">
            <a:noFill/>
          </a:ln>
        </p:spPr>
      </p:pic>
      <p:sp>
        <p:nvSpPr>
          <p:cNvPr id="16" name="Donut 18">
            <a:extLst>
              <a:ext uri="{FF2B5EF4-FFF2-40B4-BE49-F238E27FC236}">
                <a16:creationId xmlns:a16="http://schemas.microsoft.com/office/drawing/2014/main" id="{E346D841-CBBB-BD5A-4973-6F488AD53687}"/>
              </a:ext>
            </a:extLst>
          </p:cNvPr>
          <p:cNvSpPr/>
          <p:nvPr/>
        </p:nvSpPr>
        <p:spPr>
          <a:xfrm>
            <a:off x="10170073" y="9299684"/>
            <a:ext cx="595422" cy="301516"/>
          </a:xfrm>
          <a:prstGeom prst="donu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Tree>
    <p:extLst>
      <p:ext uri="{BB962C8B-B14F-4D97-AF65-F5344CB8AC3E}">
        <p14:creationId xmlns:p14="http://schemas.microsoft.com/office/powerpoint/2010/main" val="2137844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FE28149D-C6B0-BEEA-B4A0-0CC37FFAF137}"/>
              </a:ext>
            </a:extLst>
          </p:cNvPr>
          <p:cNvSpPr/>
          <p:nvPr/>
        </p:nvSpPr>
        <p:spPr>
          <a:xfrm>
            <a:off x="685782" y="1001048"/>
            <a:ext cx="23504257" cy="4473027"/>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Goal Line and PAT Conversion coverage: 3-Person</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200" b="1" kern="0" dirty="0">
                <a:solidFill>
                  <a:srgbClr val="003B75"/>
                </a:solidFill>
                <a:latin typeface="Arial"/>
                <a:cs typeface="Helvetica"/>
              </a:rPr>
              <a:t>Referee: Pre-snap position, keys and coverage responsibilities are the same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2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200" b="1" kern="0" dirty="0">
                <a:solidFill>
                  <a:srgbClr val="003B75"/>
                </a:solidFill>
                <a:latin typeface="Arial"/>
                <a:cs typeface="Helvetica"/>
              </a:rPr>
              <a:t>Line Judge: Pre-snap position and keys remain the same. If the ball is snapped on the 10 yard-line or inside move to the goal line immediately to rule on plays from there.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2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200" b="1" kern="0" dirty="0">
                <a:solidFill>
                  <a:srgbClr val="003B75"/>
                </a:solidFill>
                <a:latin typeface="Arial"/>
                <a:cs typeface="Helvetica"/>
              </a:rPr>
              <a:t>Back Judge: Pre-snap position remains the same. If the ball is snapped on the 10 yard-line or in, position on the end line and off the boundary. Hold position until dead ball or change of possession.</a:t>
            </a:r>
          </a:p>
        </p:txBody>
      </p:sp>
      <p:sp>
        <p:nvSpPr>
          <p:cNvPr id="3" name="Slide Number">
            <a:extLst>
              <a:ext uri="{FF2B5EF4-FFF2-40B4-BE49-F238E27FC236}">
                <a16:creationId xmlns:a16="http://schemas.microsoft.com/office/drawing/2014/main" id="{C83331C5-DCA2-61ED-9CB2-04E9D93316A2}"/>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5C003050-523C-480F-A906-F70E29498038}" type="slidenum">
              <a:rPr/>
              <a:pPr algn="ctr" defTabSz="825502" hangingPunct="0">
                <a:defRPr sz="1800" b="0" i="0" u="none" strike="noStrike" kern="0" cap="none" spc="0" baseline="0">
                  <a:solidFill>
                    <a:srgbClr val="000000"/>
                  </a:solidFill>
                  <a:uFillTx/>
                </a:defRPr>
              </a:pPr>
              <a:t>36</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301B0465-54F9-8B30-42C6-B79245BC830A}"/>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5F726307-D04F-535B-4905-FFA39F89989F}"/>
              </a:ext>
            </a:extLst>
          </p:cNvPr>
          <p:cNvPicPr>
            <a:picLocks noChangeAspect="1"/>
          </p:cNvPicPr>
          <p:nvPr/>
        </p:nvPicPr>
        <p:blipFill>
          <a:blip r:embed="rId3"/>
          <a:stretch>
            <a:fillRect/>
          </a:stretch>
        </p:blipFill>
        <p:spPr>
          <a:xfrm>
            <a:off x="22158040" y="11135745"/>
            <a:ext cx="2032000" cy="2194470"/>
          </a:xfrm>
          <a:prstGeom prst="rect">
            <a:avLst/>
          </a:prstGeom>
        </p:spPr>
      </p:pic>
      <p:pic>
        <p:nvPicPr>
          <p:cNvPr id="7" name="Picture 6">
            <a:extLst>
              <a:ext uri="{FF2B5EF4-FFF2-40B4-BE49-F238E27FC236}">
                <a16:creationId xmlns:a16="http://schemas.microsoft.com/office/drawing/2014/main" id="{67A36CEF-40D9-F360-468A-6949B43EBE9E}"/>
              </a:ext>
            </a:extLst>
          </p:cNvPr>
          <p:cNvPicPr>
            <a:picLocks noChangeAspect="1"/>
          </p:cNvPicPr>
          <p:nvPr/>
        </p:nvPicPr>
        <p:blipFill>
          <a:blip r:embed="rId4"/>
          <a:stretch>
            <a:fillRect/>
          </a:stretch>
        </p:blipFill>
        <p:spPr>
          <a:xfrm>
            <a:off x="4577616" y="5503365"/>
            <a:ext cx="14581068" cy="7525028"/>
          </a:xfrm>
          <a:prstGeom prst="rect">
            <a:avLst/>
          </a:prstGeom>
          <a:noFill/>
          <a:ln cap="flat">
            <a:noFill/>
          </a:ln>
        </p:spPr>
      </p:pic>
      <p:pic>
        <p:nvPicPr>
          <p:cNvPr id="8" name="Picture 6">
            <a:extLst>
              <a:ext uri="{FF2B5EF4-FFF2-40B4-BE49-F238E27FC236}">
                <a16:creationId xmlns:a16="http://schemas.microsoft.com/office/drawing/2014/main" id="{FF2E9664-7210-102B-BA15-EEA67DD04106}"/>
              </a:ext>
            </a:extLst>
          </p:cNvPr>
          <p:cNvPicPr>
            <a:picLocks noChangeAspect="1"/>
          </p:cNvPicPr>
          <p:nvPr/>
        </p:nvPicPr>
        <p:blipFill>
          <a:blip r:embed="rId5"/>
          <a:stretch>
            <a:fillRect/>
          </a:stretch>
        </p:blipFill>
        <p:spPr>
          <a:xfrm>
            <a:off x="8335500" y="9899370"/>
            <a:ext cx="441892" cy="2612962"/>
          </a:xfrm>
          <a:prstGeom prst="rect">
            <a:avLst/>
          </a:prstGeom>
          <a:noFill/>
          <a:ln cap="flat">
            <a:noFill/>
          </a:ln>
        </p:spPr>
      </p:pic>
      <p:pic>
        <p:nvPicPr>
          <p:cNvPr id="9" name="Picture 8">
            <a:extLst>
              <a:ext uri="{FF2B5EF4-FFF2-40B4-BE49-F238E27FC236}">
                <a16:creationId xmlns:a16="http://schemas.microsoft.com/office/drawing/2014/main" id="{71520705-97F0-B988-3318-4DF08E8CA72C}"/>
              </a:ext>
            </a:extLst>
          </p:cNvPr>
          <p:cNvPicPr>
            <a:picLocks noChangeAspect="1"/>
          </p:cNvPicPr>
          <p:nvPr/>
        </p:nvPicPr>
        <p:blipFill>
          <a:blip r:embed="rId5"/>
          <a:stretch>
            <a:fillRect/>
          </a:stretch>
        </p:blipFill>
        <p:spPr>
          <a:xfrm>
            <a:off x="15011680" y="9610512"/>
            <a:ext cx="441892" cy="3146186"/>
          </a:xfrm>
          <a:prstGeom prst="rect">
            <a:avLst/>
          </a:prstGeom>
          <a:noFill/>
          <a:ln cap="flat">
            <a:noFill/>
          </a:ln>
        </p:spPr>
      </p:pic>
      <p:pic>
        <p:nvPicPr>
          <p:cNvPr id="10" name="Picture 10">
            <a:extLst>
              <a:ext uri="{FF2B5EF4-FFF2-40B4-BE49-F238E27FC236}">
                <a16:creationId xmlns:a16="http://schemas.microsoft.com/office/drawing/2014/main" id="{4727965F-D1F8-7E46-D129-A50BCB3BAAF7}"/>
              </a:ext>
            </a:extLst>
          </p:cNvPr>
          <p:cNvPicPr>
            <a:picLocks noChangeAspect="1"/>
          </p:cNvPicPr>
          <p:nvPr/>
        </p:nvPicPr>
        <p:blipFill>
          <a:blip r:embed="rId6"/>
          <a:stretch>
            <a:fillRect/>
          </a:stretch>
        </p:blipFill>
        <p:spPr>
          <a:xfrm>
            <a:off x="14310508" y="9942995"/>
            <a:ext cx="533224" cy="572716"/>
          </a:xfrm>
          <a:prstGeom prst="rect">
            <a:avLst/>
          </a:prstGeom>
          <a:noFill/>
          <a:ln cap="flat">
            <a:noFill/>
          </a:ln>
        </p:spPr>
      </p:pic>
      <p:pic>
        <p:nvPicPr>
          <p:cNvPr id="11" name="Picture 14">
            <a:extLst>
              <a:ext uri="{FF2B5EF4-FFF2-40B4-BE49-F238E27FC236}">
                <a16:creationId xmlns:a16="http://schemas.microsoft.com/office/drawing/2014/main" id="{6EC97F4B-D37C-9C86-B17B-E28384C6430E}"/>
              </a:ext>
            </a:extLst>
          </p:cNvPr>
          <p:cNvPicPr>
            <a:picLocks noChangeAspect="1"/>
          </p:cNvPicPr>
          <p:nvPr/>
        </p:nvPicPr>
        <p:blipFill>
          <a:blip r:embed="rId6"/>
          <a:stretch>
            <a:fillRect/>
          </a:stretch>
        </p:blipFill>
        <p:spPr>
          <a:xfrm>
            <a:off x="7594862" y="9899369"/>
            <a:ext cx="533224" cy="572716"/>
          </a:xfrm>
          <a:prstGeom prst="rect">
            <a:avLst/>
          </a:prstGeom>
          <a:noFill/>
          <a:ln cap="flat">
            <a:noFill/>
          </a:ln>
        </p:spPr>
      </p:pic>
      <p:sp>
        <p:nvSpPr>
          <p:cNvPr id="12" name="Arrow: Left 25">
            <a:extLst>
              <a:ext uri="{FF2B5EF4-FFF2-40B4-BE49-F238E27FC236}">
                <a16:creationId xmlns:a16="http://schemas.microsoft.com/office/drawing/2014/main" id="{32BA267E-B839-0407-AF0C-8D1D76C6301E}"/>
              </a:ext>
            </a:extLst>
          </p:cNvPr>
          <p:cNvSpPr/>
          <p:nvPr/>
        </p:nvSpPr>
        <p:spPr>
          <a:xfrm>
            <a:off x="6776932" y="5545949"/>
            <a:ext cx="653248" cy="445048"/>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pic>
        <p:nvPicPr>
          <p:cNvPr id="13" name="Picture 15">
            <a:extLst>
              <a:ext uri="{FF2B5EF4-FFF2-40B4-BE49-F238E27FC236}">
                <a16:creationId xmlns:a16="http://schemas.microsoft.com/office/drawing/2014/main" id="{AD2F4278-69C4-EED3-5857-FF18E97BDABF}"/>
              </a:ext>
            </a:extLst>
          </p:cNvPr>
          <p:cNvPicPr>
            <a:picLocks noChangeAspect="1"/>
          </p:cNvPicPr>
          <p:nvPr/>
        </p:nvPicPr>
        <p:blipFill>
          <a:blip r:embed="rId7"/>
          <a:stretch>
            <a:fillRect/>
          </a:stretch>
        </p:blipFill>
        <p:spPr>
          <a:xfrm>
            <a:off x="4763314" y="12483017"/>
            <a:ext cx="603020" cy="487740"/>
          </a:xfrm>
          <a:prstGeom prst="rect">
            <a:avLst/>
          </a:prstGeom>
          <a:noFill/>
          <a:ln cap="flat">
            <a:noFill/>
          </a:ln>
        </p:spPr>
      </p:pic>
      <p:sp>
        <p:nvSpPr>
          <p:cNvPr id="14" name="Arrow: Left 25">
            <a:extLst>
              <a:ext uri="{FF2B5EF4-FFF2-40B4-BE49-F238E27FC236}">
                <a16:creationId xmlns:a16="http://schemas.microsoft.com/office/drawing/2014/main" id="{989E0785-5835-814A-467C-AA020816F2DB}"/>
              </a:ext>
            </a:extLst>
          </p:cNvPr>
          <p:cNvSpPr/>
          <p:nvPr/>
        </p:nvSpPr>
        <p:spPr>
          <a:xfrm flipV="1">
            <a:off x="14673992" y="12362005"/>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sp>
        <p:nvSpPr>
          <p:cNvPr id="15" name="Arrow: Left 25">
            <a:extLst>
              <a:ext uri="{FF2B5EF4-FFF2-40B4-BE49-F238E27FC236}">
                <a16:creationId xmlns:a16="http://schemas.microsoft.com/office/drawing/2014/main" id="{A52B33D1-902A-FF2E-5F5C-E23E5C9FCEDE}"/>
              </a:ext>
            </a:extLst>
          </p:cNvPr>
          <p:cNvSpPr/>
          <p:nvPr/>
        </p:nvSpPr>
        <p:spPr>
          <a:xfrm flipV="1">
            <a:off x="7861474" y="12362005"/>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pic>
        <p:nvPicPr>
          <p:cNvPr id="16" name="Picture 17">
            <a:extLst>
              <a:ext uri="{FF2B5EF4-FFF2-40B4-BE49-F238E27FC236}">
                <a16:creationId xmlns:a16="http://schemas.microsoft.com/office/drawing/2014/main" id="{C1E32B4C-B94F-F030-907A-2869E387D56E}"/>
              </a:ext>
            </a:extLst>
          </p:cNvPr>
          <p:cNvPicPr>
            <a:picLocks noChangeAspect="1"/>
          </p:cNvPicPr>
          <p:nvPr/>
        </p:nvPicPr>
        <p:blipFill>
          <a:blip r:embed="rId8"/>
          <a:stretch>
            <a:fillRect/>
          </a:stretch>
        </p:blipFill>
        <p:spPr>
          <a:xfrm>
            <a:off x="6119488" y="5538534"/>
            <a:ext cx="3407960" cy="5340562"/>
          </a:xfrm>
          <a:prstGeom prst="rect">
            <a:avLst/>
          </a:prstGeom>
          <a:noFill/>
          <a:ln cap="flat">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3EC51-8528-E760-1146-C48BA57A645D}"/>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367D0F64-2CF5-4F3A-C644-E8E70C78D459}"/>
              </a:ext>
            </a:extLst>
          </p:cNvPr>
          <p:cNvSpPr/>
          <p:nvPr/>
        </p:nvSpPr>
        <p:spPr>
          <a:xfrm>
            <a:off x="685782" y="810548"/>
            <a:ext cx="23504257" cy="6011910"/>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Goal Line and PAT Conversion coverage: 4-Person</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200" b="1" kern="0" dirty="0">
                <a:solidFill>
                  <a:srgbClr val="003B75"/>
                </a:solidFill>
                <a:latin typeface="Arial"/>
                <a:cs typeface="Helvetica"/>
              </a:rPr>
              <a:t>Referee: Pre-snap position, keys and coverage responsibilities are the same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2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200" b="1" kern="0" dirty="0">
                <a:solidFill>
                  <a:srgbClr val="003B75"/>
                </a:solidFill>
                <a:latin typeface="Arial"/>
                <a:cs typeface="Helvetica"/>
              </a:rPr>
              <a:t>Line Judge: Pre-snap position and keys remain the same. If the ball is snapped on the 10 yard-line or inside move to the goal line immediately to rule on plays from there.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2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200" b="1" kern="0" dirty="0">
                <a:solidFill>
                  <a:srgbClr val="003B75"/>
                </a:solidFill>
                <a:latin typeface="Arial"/>
                <a:cs typeface="Helvetica"/>
              </a:rPr>
              <a:t>Field Judge: Hold the goal line and off the boundary</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2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200" b="1" kern="0" dirty="0">
                <a:solidFill>
                  <a:srgbClr val="003B75"/>
                </a:solidFill>
                <a:latin typeface="Arial"/>
                <a:cs typeface="Helvetica"/>
              </a:rPr>
              <a:t>Back Judge: Pre-snap position remains the same. If the ball is snapped on the 10 yard-line or in, position on the end line </a:t>
            </a:r>
            <a:r>
              <a:rPr lang="en-US" sz="3200" b="1" kern="0" dirty="0">
                <a:solidFill>
                  <a:srgbClr val="FF0000"/>
                </a:solidFill>
                <a:latin typeface="Arial"/>
                <a:cs typeface="Helvetica"/>
              </a:rPr>
              <a:t>middle</a:t>
            </a:r>
            <a:r>
              <a:rPr lang="en-US" sz="3200" b="1" kern="0" dirty="0">
                <a:solidFill>
                  <a:srgbClr val="003B75"/>
                </a:solidFill>
                <a:latin typeface="Arial"/>
                <a:cs typeface="Helvetica"/>
              </a:rPr>
              <a:t>. Hold position until dead ball or change of possession.</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cs typeface="Helvetica"/>
            </a:endParaRPr>
          </a:p>
        </p:txBody>
      </p:sp>
      <p:sp>
        <p:nvSpPr>
          <p:cNvPr id="3" name="Slide Number">
            <a:extLst>
              <a:ext uri="{FF2B5EF4-FFF2-40B4-BE49-F238E27FC236}">
                <a16:creationId xmlns:a16="http://schemas.microsoft.com/office/drawing/2014/main" id="{B93AA295-586F-850E-6FA1-166E6765A501}"/>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5C003050-523C-480F-A906-F70E29498038}" type="slidenum">
              <a:rPr/>
              <a:pPr algn="ctr" defTabSz="825502" hangingPunct="0">
                <a:defRPr sz="1800" b="0" i="0" u="none" strike="noStrike" kern="0" cap="none" spc="0" baseline="0">
                  <a:solidFill>
                    <a:srgbClr val="000000"/>
                  </a:solidFill>
                  <a:uFillTx/>
                </a:defRPr>
              </a:pPr>
              <a:t>37</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55E5C7BC-1C0D-872A-6656-CB14FAD25436}"/>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7D9DF392-D104-4422-6050-91916F1242F1}"/>
              </a:ext>
            </a:extLst>
          </p:cNvPr>
          <p:cNvPicPr>
            <a:picLocks noChangeAspect="1"/>
          </p:cNvPicPr>
          <p:nvPr/>
        </p:nvPicPr>
        <p:blipFill>
          <a:blip r:embed="rId3"/>
          <a:stretch>
            <a:fillRect/>
          </a:stretch>
        </p:blipFill>
        <p:spPr>
          <a:xfrm>
            <a:off x="22158040" y="11135745"/>
            <a:ext cx="2032000" cy="2194470"/>
          </a:xfrm>
          <a:prstGeom prst="rect">
            <a:avLst/>
          </a:prstGeom>
        </p:spPr>
      </p:pic>
      <p:pic>
        <p:nvPicPr>
          <p:cNvPr id="15" name="Picture 6">
            <a:extLst>
              <a:ext uri="{FF2B5EF4-FFF2-40B4-BE49-F238E27FC236}">
                <a16:creationId xmlns:a16="http://schemas.microsoft.com/office/drawing/2014/main" id="{694BE448-4B5D-A036-F5D6-50A2EDAFB613}"/>
              </a:ext>
            </a:extLst>
          </p:cNvPr>
          <p:cNvPicPr>
            <a:picLocks noChangeAspect="1"/>
          </p:cNvPicPr>
          <p:nvPr/>
        </p:nvPicPr>
        <p:blipFill>
          <a:blip r:embed="rId4"/>
          <a:stretch>
            <a:fillRect/>
          </a:stretch>
        </p:blipFill>
        <p:spPr>
          <a:xfrm>
            <a:off x="4723634" y="6190971"/>
            <a:ext cx="14581068" cy="7525028"/>
          </a:xfrm>
          <a:prstGeom prst="rect">
            <a:avLst/>
          </a:prstGeom>
          <a:noFill/>
          <a:ln cap="flat">
            <a:noFill/>
          </a:ln>
        </p:spPr>
      </p:pic>
      <p:pic>
        <p:nvPicPr>
          <p:cNvPr id="16" name="Picture 6">
            <a:extLst>
              <a:ext uri="{FF2B5EF4-FFF2-40B4-BE49-F238E27FC236}">
                <a16:creationId xmlns:a16="http://schemas.microsoft.com/office/drawing/2014/main" id="{333B1E02-E608-384B-A9CF-48575296CA4E}"/>
              </a:ext>
            </a:extLst>
          </p:cNvPr>
          <p:cNvPicPr>
            <a:picLocks noChangeAspect="1"/>
          </p:cNvPicPr>
          <p:nvPr/>
        </p:nvPicPr>
        <p:blipFill>
          <a:blip r:embed="rId5"/>
          <a:stretch>
            <a:fillRect/>
          </a:stretch>
        </p:blipFill>
        <p:spPr>
          <a:xfrm>
            <a:off x="8481518" y="10544392"/>
            <a:ext cx="441892" cy="2612962"/>
          </a:xfrm>
          <a:prstGeom prst="rect">
            <a:avLst/>
          </a:prstGeom>
          <a:noFill/>
          <a:ln cap="flat">
            <a:noFill/>
          </a:ln>
        </p:spPr>
      </p:pic>
      <p:pic>
        <p:nvPicPr>
          <p:cNvPr id="17" name="Picture 8">
            <a:extLst>
              <a:ext uri="{FF2B5EF4-FFF2-40B4-BE49-F238E27FC236}">
                <a16:creationId xmlns:a16="http://schemas.microsoft.com/office/drawing/2014/main" id="{A560F779-B4B4-1B44-D936-B9F167DE0CBF}"/>
              </a:ext>
            </a:extLst>
          </p:cNvPr>
          <p:cNvPicPr>
            <a:picLocks noChangeAspect="1"/>
          </p:cNvPicPr>
          <p:nvPr/>
        </p:nvPicPr>
        <p:blipFill>
          <a:blip r:embed="rId5"/>
          <a:stretch>
            <a:fillRect/>
          </a:stretch>
        </p:blipFill>
        <p:spPr>
          <a:xfrm>
            <a:off x="15157698" y="10255534"/>
            <a:ext cx="441892" cy="3146186"/>
          </a:xfrm>
          <a:prstGeom prst="rect">
            <a:avLst/>
          </a:prstGeom>
          <a:noFill/>
          <a:ln cap="flat">
            <a:noFill/>
          </a:ln>
        </p:spPr>
      </p:pic>
      <p:pic>
        <p:nvPicPr>
          <p:cNvPr id="18" name="Picture 10">
            <a:extLst>
              <a:ext uri="{FF2B5EF4-FFF2-40B4-BE49-F238E27FC236}">
                <a16:creationId xmlns:a16="http://schemas.microsoft.com/office/drawing/2014/main" id="{3C957922-87AA-F04E-F39F-A8343D72F837}"/>
              </a:ext>
            </a:extLst>
          </p:cNvPr>
          <p:cNvPicPr>
            <a:picLocks noChangeAspect="1"/>
          </p:cNvPicPr>
          <p:nvPr/>
        </p:nvPicPr>
        <p:blipFill>
          <a:blip r:embed="rId6"/>
          <a:stretch>
            <a:fillRect/>
          </a:stretch>
        </p:blipFill>
        <p:spPr>
          <a:xfrm>
            <a:off x="14456526" y="10588017"/>
            <a:ext cx="533224" cy="572716"/>
          </a:xfrm>
          <a:prstGeom prst="rect">
            <a:avLst/>
          </a:prstGeom>
          <a:noFill/>
          <a:ln cap="flat">
            <a:noFill/>
          </a:ln>
        </p:spPr>
      </p:pic>
      <p:pic>
        <p:nvPicPr>
          <p:cNvPr id="19" name="Picture 14">
            <a:extLst>
              <a:ext uri="{FF2B5EF4-FFF2-40B4-BE49-F238E27FC236}">
                <a16:creationId xmlns:a16="http://schemas.microsoft.com/office/drawing/2014/main" id="{976A4DDF-16EB-2B20-E8BE-662D39DCEA67}"/>
              </a:ext>
            </a:extLst>
          </p:cNvPr>
          <p:cNvPicPr>
            <a:picLocks noChangeAspect="1"/>
          </p:cNvPicPr>
          <p:nvPr/>
        </p:nvPicPr>
        <p:blipFill>
          <a:blip r:embed="rId6"/>
          <a:stretch>
            <a:fillRect/>
          </a:stretch>
        </p:blipFill>
        <p:spPr>
          <a:xfrm>
            <a:off x="7740880" y="10544391"/>
            <a:ext cx="533224" cy="572716"/>
          </a:xfrm>
          <a:prstGeom prst="rect">
            <a:avLst/>
          </a:prstGeom>
          <a:noFill/>
          <a:ln cap="flat">
            <a:noFill/>
          </a:ln>
        </p:spPr>
      </p:pic>
      <p:pic>
        <p:nvPicPr>
          <p:cNvPr id="20" name="Picture 15">
            <a:extLst>
              <a:ext uri="{FF2B5EF4-FFF2-40B4-BE49-F238E27FC236}">
                <a16:creationId xmlns:a16="http://schemas.microsoft.com/office/drawing/2014/main" id="{D8F0C52B-5E0D-CF26-6455-10AE6F3D4F47}"/>
              </a:ext>
            </a:extLst>
          </p:cNvPr>
          <p:cNvPicPr>
            <a:picLocks noChangeAspect="1"/>
          </p:cNvPicPr>
          <p:nvPr/>
        </p:nvPicPr>
        <p:blipFill>
          <a:blip r:embed="rId7"/>
          <a:stretch>
            <a:fillRect/>
          </a:stretch>
        </p:blipFill>
        <p:spPr>
          <a:xfrm rot="5400013">
            <a:off x="4869988" y="9667031"/>
            <a:ext cx="603020" cy="487740"/>
          </a:xfrm>
          <a:prstGeom prst="rect">
            <a:avLst/>
          </a:prstGeom>
          <a:noFill/>
          <a:ln cap="flat">
            <a:noFill/>
          </a:ln>
        </p:spPr>
      </p:pic>
      <p:sp>
        <p:nvSpPr>
          <p:cNvPr id="21" name="Arrow: Left 25">
            <a:extLst>
              <a:ext uri="{FF2B5EF4-FFF2-40B4-BE49-F238E27FC236}">
                <a16:creationId xmlns:a16="http://schemas.microsoft.com/office/drawing/2014/main" id="{17C14D79-ABAE-007A-74EA-9397D7E84AAC}"/>
              </a:ext>
            </a:extLst>
          </p:cNvPr>
          <p:cNvSpPr/>
          <p:nvPr/>
        </p:nvSpPr>
        <p:spPr>
          <a:xfrm>
            <a:off x="6922950" y="6190971"/>
            <a:ext cx="653248" cy="445048"/>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sp>
        <p:nvSpPr>
          <p:cNvPr id="22" name="Arrow: Left 25">
            <a:extLst>
              <a:ext uri="{FF2B5EF4-FFF2-40B4-BE49-F238E27FC236}">
                <a16:creationId xmlns:a16="http://schemas.microsoft.com/office/drawing/2014/main" id="{6529898A-EB89-EC58-AC58-F3F9CA45B7C9}"/>
              </a:ext>
            </a:extLst>
          </p:cNvPr>
          <p:cNvSpPr/>
          <p:nvPr/>
        </p:nvSpPr>
        <p:spPr>
          <a:xfrm flipV="1">
            <a:off x="7978834" y="13011223"/>
            <a:ext cx="1435260" cy="45720"/>
          </a:xfrm>
          <a:custGeom>
            <a:avLst>
              <a:gd name="f0" fmla="val 7358"/>
              <a:gd name="f1" fmla="val 6232"/>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en-US">
              <a:solidFill>
                <a:srgbClr val="FFFFFF"/>
              </a:solidFill>
              <a:latin typeface="Calibri"/>
            </a:endParaRPr>
          </a:p>
        </p:txBody>
      </p:sp>
      <p:pic>
        <p:nvPicPr>
          <p:cNvPr id="23" name="Picture 17">
            <a:extLst>
              <a:ext uri="{FF2B5EF4-FFF2-40B4-BE49-F238E27FC236}">
                <a16:creationId xmlns:a16="http://schemas.microsoft.com/office/drawing/2014/main" id="{BCFB854B-1435-DED8-4E9E-D009F43AB9B6}"/>
              </a:ext>
            </a:extLst>
          </p:cNvPr>
          <p:cNvPicPr>
            <a:picLocks noChangeAspect="1"/>
          </p:cNvPicPr>
          <p:nvPr/>
        </p:nvPicPr>
        <p:blipFill>
          <a:blip r:embed="rId8"/>
          <a:stretch>
            <a:fillRect/>
          </a:stretch>
        </p:blipFill>
        <p:spPr>
          <a:xfrm>
            <a:off x="6236479" y="6083146"/>
            <a:ext cx="3438446" cy="7632854"/>
          </a:xfrm>
          <a:prstGeom prst="rect">
            <a:avLst/>
          </a:prstGeom>
          <a:noFill/>
          <a:ln cap="flat">
            <a:noFill/>
          </a:ln>
        </p:spPr>
      </p:pic>
    </p:spTree>
    <p:extLst>
      <p:ext uri="{BB962C8B-B14F-4D97-AF65-F5344CB8AC3E}">
        <p14:creationId xmlns:p14="http://schemas.microsoft.com/office/powerpoint/2010/main" val="1058322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AC39CF29-AD15-1C29-BC3E-FC34D0B670A3}"/>
              </a:ext>
            </a:extLst>
          </p:cNvPr>
          <p:cNvSpPr/>
          <p:nvPr/>
        </p:nvSpPr>
        <p:spPr>
          <a:xfrm>
            <a:off x="685782" y="1001049"/>
            <a:ext cx="21831318" cy="7550793"/>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Punt Plays Referee: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ea typeface="Helvetica"/>
              <a:cs typeface="Helvetica"/>
            </a:endParaRP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Prior to 4</a:t>
            </a:r>
            <a:r>
              <a:rPr lang="en-US" sz="4400" b="1" kern="0" baseline="30000" dirty="0">
                <a:solidFill>
                  <a:srgbClr val="003B75"/>
                </a:solidFill>
                <a:latin typeface="Arial"/>
                <a:cs typeface="Helvetica"/>
              </a:rPr>
              <a:t>th</a:t>
            </a:r>
            <a:r>
              <a:rPr lang="en-US" sz="4400" b="1" kern="0" dirty="0">
                <a:solidFill>
                  <a:srgbClr val="003B75"/>
                </a:solidFill>
                <a:latin typeface="Arial"/>
                <a:cs typeface="Helvetica"/>
              </a:rPr>
              <a:t> down plays ask the team captain or coach do they want to punt or play. Communicate the decision, mark and signal the ball ‘Ready for Play’. </a:t>
            </a:r>
          </a:p>
          <a:p>
            <a:pPr marL="685800" indent="-6858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685800" indent="-6858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Notify all players to stay out of the neutral zone until the ball is punted</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Initial position and keys remain the same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Watch for the snap hitting the ground and the punter kicking the ball </a:t>
            </a:r>
          </a:p>
          <a:p>
            <a:pPr defTabSz="825502" hangingPunct="0">
              <a:buSzPct val="100000"/>
              <a:defRPr sz="1800" b="0" i="0" u="none" strike="noStrike" kern="0" cap="none" spc="0" baseline="0">
                <a:solidFill>
                  <a:srgbClr val="000000"/>
                </a:solidFill>
                <a:uFillTx/>
              </a:defRPr>
            </a:pPr>
            <a:endParaRPr lang="en-US" sz="3600" b="1" kern="0" dirty="0">
              <a:solidFill>
                <a:srgbClr val="003B75"/>
              </a:solidFill>
              <a:latin typeface="Arial"/>
              <a:cs typeface="Helvetica"/>
            </a:endParaRPr>
          </a:p>
        </p:txBody>
      </p:sp>
      <p:sp>
        <p:nvSpPr>
          <p:cNvPr id="3" name="Slide Number">
            <a:extLst>
              <a:ext uri="{FF2B5EF4-FFF2-40B4-BE49-F238E27FC236}">
                <a16:creationId xmlns:a16="http://schemas.microsoft.com/office/drawing/2014/main" id="{68E6DF32-6F4A-04A3-3CEE-806B98DBB0EE}"/>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51974A98-F860-47A0-8586-DF2D3799963E}" type="slidenum">
              <a:rPr/>
              <a:pPr algn="ctr" defTabSz="825502" hangingPunct="0">
                <a:defRPr sz="1800" b="0" i="0" u="none" strike="noStrike" kern="0" cap="none" spc="0" baseline="0">
                  <a:solidFill>
                    <a:srgbClr val="000000"/>
                  </a:solidFill>
                  <a:uFillTx/>
                </a:defRPr>
              </a:pPr>
              <a:t>38</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9B76CA4A-FE53-CB53-CFDB-AD8BC949C6D8}"/>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F1D99DF9-F236-D779-B9C7-E5CA954ACBC3}"/>
              </a:ext>
            </a:extLst>
          </p:cNvPr>
          <p:cNvPicPr>
            <a:picLocks noChangeAspect="1"/>
          </p:cNvPicPr>
          <p:nvPr/>
        </p:nvPicPr>
        <p:blipFill>
          <a:blip r:embed="rId3"/>
          <a:stretch>
            <a:fillRect/>
          </a:stretch>
        </p:blipFill>
        <p:spPr>
          <a:xfrm>
            <a:off x="876756" y="11135745"/>
            <a:ext cx="2032000" cy="219447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4818BDF3-9239-CFCD-562F-10EB089EF490}"/>
              </a:ext>
            </a:extLst>
          </p:cNvPr>
          <p:cNvSpPr/>
          <p:nvPr/>
        </p:nvSpPr>
        <p:spPr>
          <a:xfrm>
            <a:off x="876756" y="1109718"/>
            <a:ext cx="22258864" cy="9089676"/>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Punt Plays Line Judge: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Initial position and keys remain the same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Post snap hold your position to rule on the play from there eyes on neutral zone infraction before the kick</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Rule on if the kick crosses the LOS</a:t>
            </a:r>
          </a:p>
          <a:p>
            <a:pPr defTabSz="825502" hangingPunct="0">
              <a:buSzPct val="100000"/>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Assist with the spot if the ball goes out of bounds </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Kick in the air move downfield and observe blockers and runner maintaining your boundary</a:t>
            </a:r>
          </a:p>
        </p:txBody>
      </p:sp>
      <p:sp>
        <p:nvSpPr>
          <p:cNvPr id="3" name="Slide Number">
            <a:extLst>
              <a:ext uri="{FF2B5EF4-FFF2-40B4-BE49-F238E27FC236}">
                <a16:creationId xmlns:a16="http://schemas.microsoft.com/office/drawing/2014/main" id="{EAD5FD46-9928-D3DD-4A97-0280B76DCB6B}"/>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B2EC677D-E149-4591-B43A-9D9D98447555}" type="slidenum">
              <a:rPr/>
              <a:pPr algn="ctr" defTabSz="825502" hangingPunct="0">
                <a:defRPr sz="1800" b="0" i="0" u="none" strike="noStrike" kern="0" cap="none" spc="0" baseline="0">
                  <a:solidFill>
                    <a:srgbClr val="000000"/>
                  </a:solidFill>
                  <a:uFillTx/>
                </a:defRPr>
              </a:pPr>
              <a:t>39</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3510A74E-CBE7-090C-EBDE-3573EA829FB1}"/>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14EA0CDD-7A08-470B-AC50-9FD6301252EF}"/>
              </a:ext>
            </a:extLst>
          </p:cNvPr>
          <p:cNvPicPr>
            <a:picLocks noChangeAspect="1"/>
          </p:cNvPicPr>
          <p:nvPr/>
        </p:nvPicPr>
        <p:blipFill>
          <a:blip r:embed="rId3"/>
          <a:stretch>
            <a:fillRect/>
          </a:stretch>
        </p:blipFill>
        <p:spPr>
          <a:xfrm>
            <a:off x="876756" y="11135745"/>
            <a:ext cx="2032000" cy="21944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39">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8B43EF01-2CCD-0DEA-1B2D-A55D9FCDF18F}"/>
              </a:ext>
            </a:extLst>
          </p:cNvPr>
          <p:cNvSpPr/>
          <p:nvPr/>
        </p:nvSpPr>
        <p:spPr>
          <a:xfrm>
            <a:off x="3162299" y="3372848"/>
            <a:ext cx="9029701" cy="6258132"/>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571500" marR="0" lvl="0" indent="-571500" algn="l" defTabSz="825502" rtl="0" fontAlgn="auto" hangingPunct="0">
              <a:lnSpc>
                <a:spcPct val="100000"/>
              </a:lnSpc>
              <a:spcBef>
                <a:spcPts val="0"/>
              </a:spcBef>
              <a:spcAft>
                <a:spcPts val="0"/>
              </a:spcAft>
              <a:buSzPct val="125000"/>
              <a:buFont typeface="Arial" pitchFamily="34"/>
              <a:buChar char="•"/>
              <a:tabLst/>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For Spring 2026 the NFHS 2025-26 Flag Football Rules Book is being utilized.</a:t>
            </a:r>
          </a:p>
          <a:p>
            <a:pPr marL="571500" marR="0" lvl="0" indent="-571500" algn="l" defTabSz="825502" rtl="0" fontAlgn="auto" hangingPunct="0">
              <a:lnSpc>
                <a:spcPct val="100000"/>
              </a:lnSpc>
              <a:spcBef>
                <a:spcPts val="0"/>
              </a:spcBef>
              <a:spcAft>
                <a:spcPts val="0"/>
              </a:spcAft>
              <a:buSzPct val="125000"/>
              <a:buFont typeface="Arial" pitchFamily="34"/>
              <a:buChar char="•"/>
              <a:tabLst/>
              <a:defRPr sz="1800" b="0" i="0" u="none" strike="noStrike" kern="0" cap="none" spc="0" baseline="0">
                <a:solidFill>
                  <a:srgbClr val="000000"/>
                </a:solidFill>
                <a:uFillTx/>
              </a:defRPr>
            </a:pPr>
            <a:endParaRPr lang="en-US" sz="4000" b="1" i="0" strike="noStrike" kern="0" cap="none" spc="0" baseline="0" dirty="0">
              <a:solidFill>
                <a:srgbClr val="002060"/>
              </a:solidFill>
              <a:uFillTx/>
              <a:latin typeface="Helvetica"/>
              <a:ea typeface="Calibri" pitchFamily="34"/>
              <a:cs typeface="Times New Roman"/>
            </a:endParaRPr>
          </a:p>
          <a:p>
            <a:pPr marL="1143000" lvl="1" indent="-685800" defTabSz="825502" hangingPunct="0">
              <a:buSzPct val="100000"/>
              <a:buFont typeface="Courier New" panose="02070309020205020404" pitchFamily="49" charset="0"/>
              <a:buChar char="o"/>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Modifications per the NYSPHSAA FF Committee</a:t>
            </a:r>
          </a:p>
          <a:p>
            <a:pPr marL="1143000" lvl="1" indent="-685800" defTabSz="825502" hangingPunct="0">
              <a:buSzPct val="100000"/>
              <a:buFont typeface="Courier New" panose="02070309020205020404" pitchFamily="49" charset="0"/>
              <a:buChar char="o"/>
              <a:defRPr sz="1800" b="0" i="0" u="none" strike="noStrike" kern="0" cap="none" spc="0" baseline="0">
                <a:solidFill>
                  <a:srgbClr val="000000"/>
                </a:solidFill>
                <a:uFillTx/>
              </a:defRPr>
            </a:pPr>
            <a:endParaRPr lang="en-US" sz="4000" b="1" i="0" strike="noStrike" kern="0" cap="none" spc="0" baseline="0" dirty="0">
              <a:solidFill>
                <a:srgbClr val="002060"/>
              </a:solidFill>
              <a:uFillTx/>
              <a:latin typeface="Helvetica"/>
              <a:ea typeface="Calibri" pitchFamily="34"/>
              <a:cs typeface="Times New Roman"/>
            </a:endParaRPr>
          </a:p>
          <a:p>
            <a:pPr marL="1143000" lvl="1" indent="-685800" defTabSz="825502" hangingPunct="0">
              <a:buSzPct val="100000"/>
              <a:buFont typeface="Courier New" panose="02070309020205020404" pitchFamily="49" charset="0"/>
              <a:buChar char="o"/>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The </a:t>
            </a:r>
            <a:r>
              <a:rPr lang="en-US" sz="4000" b="1" kern="0" dirty="0">
                <a:solidFill>
                  <a:srgbClr val="002060"/>
                </a:solidFill>
                <a:latin typeface="Helvetica"/>
                <a:ea typeface="Calibri" pitchFamily="34"/>
                <a:cs typeface="Times New Roman"/>
              </a:rPr>
              <a:t>rules document from previous seasons is no longer valid.</a:t>
            </a:r>
            <a:endParaRPr lang="en-US" sz="4000" b="1" i="0" strike="noStrike" kern="0" cap="none" spc="0" baseline="0" dirty="0">
              <a:solidFill>
                <a:srgbClr val="002060"/>
              </a:solidFill>
              <a:uFillTx/>
              <a:latin typeface="Helvetica"/>
              <a:ea typeface="Calibri" pitchFamily="34"/>
              <a:cs typeface="Times New Roman"/>
            </a:endParaRPr>
          </a:p>
        </p:txBody>
      </p:sp>
      <p:sp>
        <p:nvSpPr>
          <p:cNvPr id="3" name="Slide Number">
            <a:extLst>
              <a:ext uri="{FF2B5EF4-FFF2-40B4-BE49-F238E27FC236}">
                <a16:creationId xmlns:a16="http://schemas.microsoft.com/office/drawing/2014/main" id="{E039AF6A-92A3-C02B-5000-ABDB2E436C22}"/>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4</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6DA0BEF0-7A80-1D9A-2B05-937AEA4B8439}"/>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pic>
        <p:nvPicPr>
          <p:cNvPr id="6" name="Picture 5">
            <a:extLst>
              <a:ext uri="{FF2B5EF4-FFF2-40B4-BE49-F238E27FC236}">
                <a16:creationId xmlns:a16="http://schemas.microsoft.com/office/drawing/2014/main" id="{045383B0-D519-4E29-AD3F-8B097D4D7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7301" y="2550410"/>
            <a:ext cx="5848226" cy="7903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A9B2B642-1554-46E1-F933-359F0B736449}"/>
              </a:ext>
            </a:extLst>
          </p:cNvPr>
          <p:cNvSpPr/>
          <p:nvPr/>
        </p:nvSpPr>
        <p:spPr>
          <a:xfrm>
            <a:off x="685782" y="441209"/>
            <a:ext cx="22840968" cy="9766784"/>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Helvetica"/>
                <a:cs typeface="Helvetica"/>
              </a:rPr>
              <a:t>Punt Plays Back Judge: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3B75"/>
              </a:solidFill>
              <a:latin typeface="Arial"/>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Initial position the same but move at least 3-5 yards behind the deepest receiver.</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If that is on or inside the 10 move to the goal line.</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After the snap keep your angle with the receiver. Once the ball is caught mark the kick end spot with bean bag. Observe blockers and responsible for the goal line to rule on touch backs and balls hitting the ground.</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Balls out of bounds on the ground or in flight mark the spot.</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400" b="1" kern="0" dirty="0">
              <a:solidFill>
                <a:srgbClr val="003B75"/>
              </a:solidFill>
              <a:latin typeface="Arial"/>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400" b="1" kern="0" dirty="0">
                <a:solidFill>
                  <a:srgbClr val="003B75"/>
                </a:solidFill>
                <a:latin typeface="Arial"/>
                <a:cs typeface="Helvetica"/>
              </a:rPr>
              <a:t>Balls breaking the plane of the goal line, either in the air or on the ground, are dead and ruled touchbacks.</a:t>
            </a:r>
          </a:p>
        </p:txBody>
      </p:sp>
      <p:sp>
        <p:nvSpPr>
          <p:cNvPr id="3" name="Slide Number">
            <a:extLst>
              <a:ext uri="{FF2B5EF4-FFF2-40B4-BE49-F238E27FC236}">
                <a16:creationId xmlns:a16="http://schemas.microsoft.com/office/drawing/2014/main" id="{A10572A6-2A56-5EB2-FF30-123E5AD81A8D}"/>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A8375CA2-058E-4EC0-A0BA-DF423B6BF510}" type="slidenum">
              <a:rPr/>
              <a:pPr algn="ctr" defTabSz="825502" hangingPunct="0">
                <a:defRPr sz="1800" b="0" i="0" u="none" strike="noStrike" kern="0" cap="none" spc="0" baseline="0">
                  <a:solidFill>
                    <a:srgbClr val="000000"/>
                  </a:solidFill>
                  <a:uFillTx/>
                </a:defRPr>
              </a:pPr>
              <a:t>40</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84C594E6-27BC-37CB-3E38-75CEF2E3D238}"/>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4EB09E47-C3DF-5C6D-D81C-2F5C06BA786C}"/>
              </a:ext>
            </a:extLst>
          </p:cNvPr>
          <p:cNvPicPr>
            <a:picLocks noChangeAspect="1"/>
          </p:cNvPicPr>
          <p:nvPr/>
        </p:nvPicPr>
        <p:blipFill>
          <a:blip r:embed="rId3"/>
          <a:stretch>
            <a:fillRect/>
          </a:stretch>
        </p:blipFill>
        <p:spPr>
          <a:xfrm>
            <a:off x="876756" y="11135745"/>
            <a:ext cx="2032000" cy="219447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34409755-CC83-83C1-2A18-785A38C761A3}"/>
              </a:ext>
            </a:extLst>
          </p:cNvPr>
          <p:cNvSpPr/>
          <p:nvPr/>
        </p:nvSpPr>
        <p:spPr>
          <a:xfrm>
            <a:off x="1" y="-186857"/>
            <a:ext cx="20193874" cy="5027025"/>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9600" b="1" kern="0">
                <a:solidFill>
                  <a:srgbClr val="003B75"/>
                </a:solidFill>
                <a:latin typeface="Arial"/>
                <a:ea typeface="Helvetica"/>
                <a:cs typeface="Helvetica"/>
              </a:rPr>
              <a:t>      </a:t>
            </a:r>
          </a:p>
          <a:p>
            <a:pPr defTabSz="825502" hangingPunct="0">
              <a:defRPr sz="1800" b="0" i="0" u="none" strike="noStrike" kern="0" cap="none" spc="0" baseline="0">
                <a:solidFill>
                  <a:srgbClr val="000000"/>
                </a:solidFill>
                <a:uFillTx/>
              </a:defRPr>
            </a:pPr>
            <a:r>
              <a:rPr lang="en-US" sz="9600" b="1" kern="0">
                <a:solidFill>
                  <a:srgbClr val="003B75"/>
                </a:solidFill>
                <a:latin typeface="Arial"/>
                <a:ea typeface="Helvetica"/>
                <a:cs typeface="Helvetica"/>
              </a:rPr>
              <a:t>     </a:t>
            </a:r>
          </a:p>
          <a:p>
            <a:pPr defTabSz="825502" hangingPunct="0">
              <a:defRPr sz="1800" b="0" i="0" u="none" strike="noStrike" kern="0" cap="none" spc="0" baseline="0">
                <a:solidFill>
                  <a:srgbClr val="000000"/>
                </a:solidFill>
                <a:uFillTx/>
              </a:defRPr>
            </a:pPr>
            <a:endParaRPr lang="en-US" sz="4000" b="1" kern="0">
              <a:solidFill>
                <a:srgbClr val="003B75"/>
              </a:solidFill>
              <a:latin typeface="Arial"/>
              <a:ea typeface="Helvetica"/>
              <a:cs typeface="Helvetica"/>
            </a:endParaRPr>
          </a:p>
          <a:p>
            <a:pPr defTabSz="825502" hangingPunct="0">
              <a:defRPr sz="1800" b="0" i="0" u="none" strike="noStrike" kern="0" cap="none" spc="0" baseline="0">
                <a:solidFill>
                  <a:srgbClr val="000000"/>
                </a:solidFill>
                <a:uFillTx/>
              </a:defRPr>
            </a:pPr>
            <a:endParaRPr lang="en-US" sz="4800" b="1" kern="0">
              <a:solidFill>
                <a:srgbClr val="002060"/>
              </a:solidFill>
              <a:latin typeface="Helvetica"/>
              <a:ea typeface="Helvetica"/>
              <a:cs typeface="Helvetica"/>
            </a:endParaRPr>
          </a:p>
          <a:p>
            <a:pPr marL="342900" marR="38734" lvl="1" defTabSz="825502" hangingPunct="0">
              <a:tabLst>
                <a:tab pos="228600" algn="l"/>
              </a:tabLst>
              <a:defRPr sz="1800" b="0" i="0" u="none" strike="noStrike" kern="0" cap="none" spc="0" baseline="0">
                <a:solidFill>
                  <a:srgbClr val="000000"/>
                </a:solidFill>
                <a:uFillTx/>
              </a:defRPr>
            </a:pPr>
            <a:endParaRPr lang="en-US" sz="4000" b="1" kern="0">
              <a:solidFill>
                <a:srgbClr val="002060"/>
              </a:solidFill>
              <a:latin typeface="Arial"/>
              <a:ea typeface="Calibri" pitchFamily="34"/>
              <a:cs typeface="Times New Roman"/>
            </a:endParaRPr>
          </a:p>
        </p:txBody>
      </p:sp>
      <p:sp>
        <p:nvSpPr>
          <p:cNvPr id="3" name="Slide Number">
            <a:extLst>
              <a:ext uri="{FF2B5EF4-FFF2-40B4-BE49-F238E27FC236}">
                <a16:creationId xmlns:a16="http://schemas.microsoft.com/office/drawing/2014/main" id="{55ED5668-A614-1F55-4834-B8D7E478A754}"/>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38AEE822-ED46-4E27-B9EB-62FBB36CC112}" type="slidenum">
              <a:rPr/>
              <a:pPr algn="ctr" defTabSz="825502" hangingPunct="0">
                <a:defRPr sz="1800" b="0" i="0" u="none" strike="noStrike" kern="0" cap="none" spc="0" baseline="0">
                  <a:solidFill>
                    <a:srgbClr val="000000"/>
                  </a:solidFill>
                  <a:uFillTx/>
                </a:defRPr>
              </a:pPr>
              <a:t>41</a:t>
            </a:fld>
            <a:endParaRPr lang="en-US" sz="2000" kern="0">
              <a:solidFill>
                <a:srgbClr val="8B9AA3"/>
              </a:solidFill>
              <a:latin typeface="Helvetica"/>
              <a:cs typeface="Helvetica"/>
            </a:endParaRPr>
          </a:p>
        </p:txBody>
      </p:sp>
      <p:pic>
        <p:nvPicPr>
          <p:cNvPr id="4" name="Picture 5">
            <a:extLst>
              <a:ext uri="{FF2B5EF4-FFF2-40B4-BE49-F238E27FC236}">
                <a16:creationId xmlns:a16="http://schemas.microsoft.com/office/drawing/2014/main" id="{1F2A7108-4DCF-B9F5-EBD7-2CED3BA7FCFB}"/>
              </a:ext>
            </a:extLst>
          </p:cNvPr>
          <p:cNvPicPr>
            <a:picLocks noChangeAspect="1"/>
          </p:cNvPicPr>
          <p:nvPr/>
        </p:nvPicPr>
        <p:blipFill>
          <a:blip r:embed="rId2"/>
          <a:stretch>
            <a:fillRect/>
          </a:stretch>
        </p:blipFill>
        <p:spPr>
          <a:xfrm>
            <a:off x="16486284" y="1337557"/>
            <a:ext cx="7239324" cy="11010126"/>
          </a:xfrm>
          <a:prstGeom prst="rect">
            <a:avLst/>
          </a:prstGeom>
          <a:noFill/>
          <a:ln cap="flat">
            <a:noFill/>
          </a:ln>
        </p:spPr>
      </p:pic>
      <p:sp>
        <p:nvSpPr>
          <p:cNvPr id="5" name="TextBox 7">
            <a:extLst>
              <a:ext uri="{FF2B5EF4-FFF2-40B4-BE49-F238E27FC236}">
                <a16:creationId xmlns:a16="http://schemas.microsoft.com/office/drawing/2014/main" id="{AEB809A4-DBC0-1EA4-B659-13E6FF4C91B9}"/>
              </a:ext>
            </a:extLst>
          </p:cNvPr>
          <p:cNvSpPr txBox="1"/>
          <p:nvPr/>
        </p:nvSpPr>
        <p:spPr>
          <a:xfrm>
            <a:off x="1210446" y="1141721"/>
            <a:ext cx="14979724" cy="11172289"/>
          </a:xfrm>
          <a:prstGeom prst="rect">
            <a:avLst/>
          </a:prstGeom>
          <a:noFill/>
          <a:ln cap="flat">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sz="7200" b="1" dirty="0">
                <a:solidFill>
                  <a:srgbClr val="000000"/>
                </a:solidFill>
                <a:latin typeface="Calibri"/>
              </a:rPr>
              <a:t>Approach to Penalty Enforcement</a:t>
            </a:r>
          </a:p>
          <a:p>
            <a:pPr marL="685800" indent="-685800">
              <a:buSzPct val="100000"/>
              <a:buFont typeface="Arial" pitchFamily="34"/>
              <a:buChar char="•"/>
              <a:defRPr sz="1800" b="0" i="0" u="none" strike="noStrike" kern="0" cap="none" spc="0" baseline="0">
                <a:solidFill>
                  <a:srgbClr val="000000"/>
                </a:solidFill>
                <a:uFillTx/>
              </a:defRPr>
            </a:pPr>
            <a:r>
              <a:rPr lang="en-US" sz="5400" dirty="0">
                <a:solidFill>
                  <a:srgbClr val="000000"/>
                </a:solidFill>
                <a:latin typeface="Calibri"/>
              </a:rPr>
              <a:t>Be professional and courteous at all times </a:t>
            </a:r>
          </a:p>
          <a:p>
            <a:pPr marL="685800" indent="-685800">
              <a:buSzPct val="100000"/>
              <a:buFont typeface="Arial" pitchFamily="34"/>
              <a:buChar char="•"/>
              <a:defRPr sz="1800" b="0" i="0" u="none" strike="noStrike" kern="0" cap="none" spc="0" baseline="0">
                <a:solidFill>
                  <a:srgbClr val="000000"/>
                </a:solidFill>
                <a:uFillTx/>
              </a:defRPr>
            </a:pPr>
            <a:r>
              <a:rPr lang="en-US" sz="5400" dirty="0">
                <a:solidFill>
                  <a:srgbClr val="000000"/>
                </a:solidFill>
                <a:latin typeface="Calibri"/>
              </a:rPr>
              <a:t>Know the rules and penalty enforcement</a:t>
            </a:r>
          </a:p>
          <a:p>
            <a:pPr marL="685800" indent="-685800">
              <a:buSzPct val="100000"/>
              <a:buFont typeface="Arial" pitchFamily="34"/>
              <a:buChar char="•"/>
              <a:defRPr sz="1800" b="0" i="0" u="none" strike="noStrike" kern="0" cap="none" spc="0" baseline="0">
                <a:solidFill>
                  <a:srgbClr val="000000"/>
                </a:solidFill>
                <a:uFillTx/>
              </a:defRPr>
            </a:pPr>
            <a:r>
              <a:rPr lang="en-US" sz="5400" dirty="0">
                <a:solidFill>
                  <a:srgbClr val="000000"/>
                </a:solidFill>
                <a:latin typeface="Calibri"/>
              </a:rPr>
              <a:t>Take into account the age and skill level. </a:t>
            </a:r>
          </a:p>
          <a:p>
            <a:pPr marL="685800" indent="-685800">
              <a:buSzPct val="100000"/>
              <a:buFont typeface="Arial" pitchFamily="34"/>
              <a:buChar char="•"/>
              <a:defRPr sz="1800" b="0" i="0" u="none" strike="noStrike" kern="0" cap="none" spc="0" baseline="0">
                <a:solidFill>
                  <a:srgbClr val="000000"/>
                </a:solidFill>
                <a:uFillTx/>
              </a:defRPr>
            </a:pPr>
            <a:r>
              <a:rPr lang="en-US" sz="5400" dirty="0">
                <a:solidFill>
                  <a:srgbClr val="000000"/>
                </a:solidFill>
                <a:latin typeface="Calibri"/>
              </a:rPr>
              <a:t>Be proactive in communication with coaches and players</a:t>
            </a:r>
          </a:p>
          <a:p>
            <a:pPr marL="685800" indent="-685800">
              <a:buSzPct val="100000"/>
              <a:buFont typeface="Arial" pitchFamily="34"/>
              <a:buChar char="•"/>
              <a:defRPr sz="1800" b="0" i="0" u="none" strike="noStrike" kern="0" cap="none" spc="0" baseline="0">
                <a:solidFill>
                  <a:srgbClr val="000000"/>
                </a:solidFill>
                <a:uFillTx/>
              </a:defRPr>
            </a:pPr>
            <a:r>
              <a:rPr lang="en-US" sz="5400" dirty="0">
                <a:solidFill>
                  <a:srgbClr val="000000"/>
                </a:solidFill>
                <a:latin typeface="Calibri"/>
              </a:rPr>
              <a:t>Enforce the restricted area</a:t>
            </a:r>
          </a:p>
          <a:p>
            <a:pPr marL="685800" indent="-685800">
              <a:buSzPct val="100000"/>
              <a:buFont typeface="Arial" pitchFamily="34"/>
              <a:buChar char="•"/>
              <a:defRPr sz="1800" b="0" i="0" u="none" strike="noStrike" kern="0" cap="none" spc="0" baseline="0">
                <a:solidFill>
                  <a:srgbClr val="000000"/>
                </a:solidFill>
                <a:uFillTx/>
              </a:defRPr>
            </a:pPr>
            <a:r>
              <a:rPr lang="en-US" sz="5400" dirty="0">
                <a:solidFill>
                  <a:srgbClr val="000000"/>
                </a:solidFill>
                <a:latin typeface="Calibri"/>
              </a:rPr>
              <a:t>Enforce the rules with eye on player safety</a:t>
            </a:r>
          </a:p>
          <a:p>
            <a:pPr marL="685800" indent="-685800">
              <a:buSzPct val="100000"/>
              <a:buFont typeface="Arial" pitchFamily="34"/>
              <a:buChar char="•"/>
              <a:defRPr sz="1800" b="0" i="0" u="none" strike="noStrike" kern="0" cap="none" spc="0" baseline="0">
                <a:solidFill>
                  <a:srgbClr val="000000"/>
                </a:solidFill>
                <a:uFillTx/>
              </a:defRPr>
            </a:pPr>
            <a:r>
              <a:rPr lang="en-US" sz="5400" dirty="0">
                <a:solidFill>
                  <a:srgbClr val="000000"/>
                </a:solidFill>
                <a:latin typeface="Calibri"/>
              </a:rPr>
              <a:t>Make the call when it involves player safety</a:t>
            </a:r>
          </a:p>
          <a:p>
            <a:pPr marL="685800" indent="-685800">
              <a:buSzPct val="100000"/>
              <a:buFont typeface="Arial" pitchFamily="34"/>
              <a:buChar char="•"/>
              <a:defRPr sz="1800" b="0" i="0" u="none" strike="noStrike" kern="0" cap="none" spc="0" baseline="0">
                <a:solidFill>
                  <a:srgbClr val="000000"/>
                </a:solidFill>
                <a:uFillTx/>
              </a:defRPr>
            </a:pPr>
            <a:r>
              <a:rPr lang="en-US" sz="5400" dirty="0">
                <a:solidFill>
                  <a:srgbClr val="000000"/>
                </a:solidFill>
                <a:latin typeface="Calibri"/>
              </a:rPr>
              <a:t>Avoid ‘By the Book’ or game interrupter calls</a:t>
            </a:r>
          </a:p>
          <a:p>
            <a:pPr marL="685800" indent="-685800">
              <a:buSzPct val="100000"/>
              <a:buFont typeface="Arial" pitchFamily="34"/>
              <a:buChar char="•"/>
              <a:defRPr sz="1800" b="0" i="0" u="none" strike="noStrike" kern="0" cap="none" spc="0" baseline="0">
                <a:solidFill>
                  <a:srgbClr val="000000"/>
                </a:solidFill>
                <a:uFillTx/>
              </a:defRPr>
            </a:pPr>
            <a:r>
              <a:rPr lang="en-US" sz="5400" dirty="0">
                <a:solidFill>
                  <a:srgbClr val="000000"/>
                </a:solidFill>
                <a:latin typeface="Calibri"/>
              </a:rPr>
              <a:t>Have a defined penalty announcement progression in place</a:t>
            </a:r>
          </a:p>
          <a:p>
            <a:pPr marL="685800" indent="-685800">
              <a:buSzPct val="100000"/>
              <a:buFont typeface="Arial" pitchFamily="34"/>
              <a:buChar char="•"/>
              <a:defRPr sz="1800" b="0" i="0" u="none" strike="noStrike" kern="0" cap="none" spc="0" baseline="0">
                <a:solidFill>
                  <a:srgbClr val="000000"/>
                </a:solidFill>
                <a:uFillTx/>
              </a:defRPr>
            </a:pPr>
            <a:r>
              <a:rPr lang="en-US" sz="5400" dirty="0">
                <a:solidFill>
                  <a:srgbClr val="000000"/>
                </a:solidFill>
                <a:latin typeface="Calibri"/>
              </a:rPr>
              <a:t>What? Who? Result. Verbal and by signal</a:t>
            </a:r>
            <a:endParaRPr lang="en-US" sz="7200" dirty="0">
              <a:solidFill>
                <a:srgbClr val="000000"/>
              </a:solidFill>
              <a:latin typeface="Calibri"/>
            </a:endParaRPr>
          </a:p>
        </p:txBody>
      </p:sp>
      <p:pic>
        <p:nvPicPr>
          <p:cNvPr id="7" name="Picture 8">
            <a:extLst>
              <a:ext uri="{FF2B5EF4-FFF2-40B4-BE49-F238E27FC236}">
                <a16:creationId xmlns:a16="http://schemas.microsoft.com/office/drawing/2014/main" id="{B664DA4D-4099-3848-5211-0A40FBD6A728}"/>
              </a:ext>
            </a:extLst>
          </p:cNvPr>
          <p:cNvPicPr>
            <a:picLocks noChangeAspect="1"/>
          </p:cNvPicPr>
          <p:nvPr/>
        </p:nvPicPr>
        <p:blipFill>
          <a:blip r:embed="rId3"/>
          <a:srcRect/>
          <a:stretch>
            <a:fillRect/>
          </a:stretch>
        </p:blipFill>
        <p:spPr>
          <a:xfrm>
            <a:off x="20423353" y="253747"/>
            <a:ext cx="3907734" cy="887974"/>
          </a:xfrm>
          <a:prstGeom prst="rect">
            <a:avLst/>
          </a:prstGeom>
          <a:noFill/>
          <a:ln cap="flat">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Demo Text">
            <a:extLst>
              <a:ext uri="{FF2B5EF4-FFF2-40B4-BE49-F238E27FC236}">
                <a16:creationId xmlns:a16="http://schemas.microsoft.com/office/drawing/2014/main" id="{55835D44-571A-1744-4470-3DAD127C183B}"/>
              </a:ext>
            </a:extLst>
          </p:cNvPr>
          <p:cNvSpPr/>
          <p:nvPr/>
        </p:nvSpPr>
        <p:spPr>
          <a:xfrm>
            <a:off x="687319" y="175848"/>
            <a:ext cx="21996834" cy="10536226"/>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Calibri" pitchFamily="34"/>
                <a:cs typeface="Helvetica"/>
              </a:rPr>
              <a:t>Penalties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ea typeface="Calibri" pitchFamily="34"/>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pitchFamily="34"/>
                <a:ea typeface="Calibri" pitchFamily="34"/>
                <a:cs typeface="Arial" pitchFamily="34"/>
              </a:rPr>
              <a:t>A runner shall not charge into nor contact an opponent in their path or attempt to run between 2 opponents </a:t>
            </a:r>
            <a:r>
              <a:rPr lang="en-US" sz="3600" b="1" kern="0" dirty="0">
                <a:solidFill>
                  <a:srgbClr val="FF0000"/>
                </a:solidFill>
                <a:latin typeface="Arial" pitchFamily="34"/>
                <a:ea typeface="Calibri" pitchFamily="34"/>
                <a:cs typeface="Arial" pitchFamily="34"/>
              </a:rPr>
              <a:t>Stay in front of rough play don’t chase it</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Arial" pitchFamily="34"/>
                <a:cs typeface="Arial" pitchFamily="34"/>
              </a:rPr>
              <a:t>Flag guarding is the attempt by the ball-carrier to obstruct the defender access to the flags by stiff arming, dropping the hand, arm, shoulder or head or intentionally covering the flags with the football or jersey. It is Illegal to pull flags off a player who doesn’t have possession</a:t>
            </a:r>
            <a:endParaRPr lang="en-US" sz="3600" b="1" kern="0" dirty="0">
              <a:solidFill>
                <a:srgbClr val="003B75"/>
              </a:solidFill>
              <a:latin typeface="Arial" pitchFamily="34"/>
              <a:ea typeface="Calibri" pitchFamily="34"/>
              <a:cs typeface="Arial" pitchFamily="34"/>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pitchFamily="34"/>
                <a:ea typeface="Calibri" pitchFamily="34"/>
                <a:cs typeface="Arial" pitchFamily="34"/>
              </a:rPr>
              <a:t>Roughing the passer by the defense is an automatic first down</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pitchFamily="34"/>
                <a:ea typeface="Calibri" pitchFamily="34"/>
                <a:cs typeface="Arial" pitchFamily="34"/>
              </a:rPr>
              <a:t>Illegal forward pass committed by the offense is loss of down </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pitchFamily="34"/>
                <a:ea typeface="Calibri" pitchFamily="34"/>
                <a:cs typeface="Arial" pitchFamily="34"/>
              </a:rPr>
              <a:t>Illegal equipment is a 10-yard penalty. All USC and personal fouls are 10 yards</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5400" b="1" u="sng" kern="0" dirty="0">
              <a:solidFill>
                <a:srgbClr val="003B75"/>
              </a:solidFill>
              <a:latin typeface="Arial"/>
              <a:ea typeface="Calibri" pitchFamily="34"/>
              <a:cs typeface="Helvetica"/>
            </a:endParaRPr>
          </a:p>
          <a:p>
            <a:pPr defTabSz="825502" hangingPunct="0">
              <a:defRPr sz="1800" b="0" i="0" u="none" strike="noStrike" kern="0" cap="none" spc="0" baseline="0">
                <a:solidFill>
                  <a:srgbClr val="000000"/>
                </a:solidFill>
                <a:uFillTx/>
              </a:defRPr>
            </a:pPr>
            <a:r>
              <a:rPr lang="en-US" sz="6000" b="1" u="sng" kern="0" dirty="0">
                <a:solidFill>
                  <a:srgbClr val="003B75"/>
                </a:solidFill>
                <a:latin typeface="Arial"/>
                <a:ea typeface="Calibri" pitchFamily="34"/>
                <a:cs typeface="Helvetica"/>
              </a:rPr>
              <a:t>Disqualification</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3600" b="1" kern="0" dirty="0">
              <a:solidFill>
                <a:srgbClr val="003B75"/>
              </a:solidFill>
              <a:latin typeface="Arial"/>
              <a:ea typeface="Calibri" pitchFamily="34"/>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Calibri" pitchFamily="34"/>
                <a:cs typeface="Helvetica"/>
              </a:rPr>
              <a:t>Flagrant unsportsmanlike conduct: Fighting, leaving the box to enter the field during fight, intentionally contacting an official</a:t>
            </a: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3600" b="1" kern="0" dirty="0">
                <a:solidFill>
                  <a:srgbClr val="003B75"/>
                </a:solidFill>
                <a:latin typeface="Arial"/>
                <a:ea typeface="Calibri" pitchFamily="34"/>
                <a:cs typeface="Helvetica"/>
              </a:rPr>
              <a:t>Flagrant personal foul: tackling a ballcarrier, fighting an opponent, leaving the sideline to participate while the play is live (Nonplayer)</a:t>
            </a:r>
            <a:endParaRPr lang="en-US" sz="4000" b="1" kern="0" dirty="0">
              <a:solidFill>
                <a:srgbClr val="002060"/>
              </a:solidFill>
              <a:latin typeface="Arial"/>
              <a:ea typeface="Calibri" pitchFamily="34"/>
              <a:cs typeface="Times New Roman"/>
            </a:endParaRPr>
          </a:p>
        </p:txBody>
      </p:sp>
      <p:sp>
        <p:nvSpPr>
          <p:cNvPr id="3" name="Slide Number">
            <a:extLst>
              <a:ext uri="{FF2B5EF4-FFF2-40B4-BE49-F238E27FC236}">
                <a16:creationId xmlns:a16="http://schemas.microsoft.com/office/drawing/2014/main" id="{E0137C6F-16F7-EF6F-5E3C-FDAC94083662}"/>
              </a:ext>
            </a:extLst>
          </p:cNvPr>
          <p:cNvSpPr txBox="1"/>
          <p:nvPr/>
        </p:nvSpPr>
        <p:spPr>
          <a:xfrm>
            <a:off x="24021722" y="12232981"/>
            <a:ext cx="336639" cy="379599"/>
          </a:xfrm>
          <a:prstGeom prst="rect">
            <a:avLst/>
          </a:prstGeom>
          <a:noFill/>
          <a:ln cap="flat">
            <a:noFill/>
          </a:ln>
        </p:spPr>
        <p:txBody>
          <a:bodyPr vert="horz" wrap="none" lIns="50804" tIns="50804" rIns="50804" bIns="50804" anchor="t" anchorCtr="1" compatLnSpc="1">
            <a:spAutoFit/>
          </a:bodyPr>
          <a:lstStyle/>
          <a:p>
            <a:pPr algn="ctr" defTabSz="825502" hangingPunct="0">
              <a:defRPr sz="1800" b="0" i="0" u="none" strike="noStrike" kern="0" cap="none" spc="0" baseline="0">
                <a:solidFill>
                  <a:srgbClr val="000000"/>
                </a:solidFill>
                <a:uFillTx/>
              </a:defRPr>
            </a:pPr>
            <a:fld id="{1C2EB4BC-E609-4A03-BF13-7D4AAC20B3C7}" type="slidenum">
              <a:rPr/>
              <a:pPr algn="ctr" defTabSz="825502" hangingPunct="0">
                <a:defRPr sz="1800" b="0" i="0" u="none" strike="noStrike" kern="0" cap="none" spc="0" baseline="0">
                  <a:solidFill>
                    <a:srgbClr val="000000"/>
                  </a:solidFill>
                  <a:uFillTx/>
                </a:defRPr>
              </a:pPr>
              <a:t>42</a:t>
            </a:fld>
            <a:endParaRPr lang="en-US" sz="2000" kern="0">
              <a:solidFill>
                <a:srgbClr val="8B9AA3"/>
              </a:solidFill>
              <a:latin typeface="Helvetica"/>
              <a:cs typeface="Helvetica"/>
            </a:endParaRPr>
          </a:p>
        </p:txBody>
      </p:sp>
      <p:pic>
        <p:nvPicPr>
          <p:cNvPr id="5" name="Picture 6">
            <a:extLst>
              <a:ext uri="{FF2B5EF4-FFF2-40B4-BE49-F238E27FC236}">
                <a16:creationId xmlns:a16="http://schemas.microsoft.com/office/drawing/2014/main" id="{850FF6C3-C807-3E20-5426-71888B9170CC}"/>
              </a:ext>
            </a:extLst>
          </p:cNvPr>
          <p:cNvPicPr>
            <a:picLocks noChangeAspect="1"/>
          </p:cNvPicPr>
          <p:nvPr/>
        </p:nvPicPr>
        <p:blipFill>
          <a:blip r:embed="rId2"/>
          <a:srcRect/>
          <a:stretch>
            <a:fillRect/>
          </a:stretch>
        </p:blipFill>
        <p:spPr>
          <a:xfrm>
            <a:off x="20423353" y="253747"/>
            <a:ext cx="3907734" cy="887974"/>
          </a:xfrm>
          <a:prstGeom prst="rect">
            <a:avLst/>
          </a:prstGeom>
          <a:noFill/>
          <a:ln cap="flat">
            <a:noFill/>
          </a:ln>
        </p:spPr>
      </p:pic>
      <p:pic>
        <p:nvPicPr>
          <p:cNvPr id="6" name="Picture 5">
            <a:extLst>
              <a:ext uri="{FF2B5EF4-FFF2-40B4-BE49-F238E27FC236}">
                <a16:creationId xmlns:a16="http://schemas.microsoft.com/office/drawing/2014/main" id="{6610C2DD-16DA-EE0D-E66F-7AADC432D72E}"/>
              </a:ext>
            </a:extLst>
          </p:cNvPr>
          <p:cNvPicPr>
            <a:picLocks noChangeAspect="1"/>
          </p:cNvPicPr>
          <p:nvPr/>
        </p:nvPicPr>
        <p:blipFill>
          <a:blip r:embed="rId3"/>
          <a:stretch>
            <a:fillRect/>
          </a:stretch>
        </p:blipFill>
        <p:spPr>
          <a:xfrm>
            <a:off x="876756" y="11135745"/>
            <a:ext cx="2032000" cy="219447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70923-8C0D-7C2E-145A-46BDA4BFD2C7}"/>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5E86B12E-7276-C133-1104-8F46F9BFD554}"/>
              </a:ext>
            </a:extLst>
          </p:cNvPr>
          <p:cNvSpPr/>
          <p:nvPr/>
        </p:nvSpPr>
        <p:spPr>
          <a:xfrm>
            <a:off x="685781" y="3784271"/>
            <a:ext cx="23012439" cy="5027023"/>
          </a:xfrm>
          <a:custGeom>
            <a:avLst/>
            <a:gdLst>
              <a:gd name="f0" fmla="val 10800000"/>
              <a:gd name="f1" fmla="val 5400000"/>
              <a:gd name="f2" fmla="val 180"/>
              <a:gd name="f3" fmla="val w"/>
              <a:gd name="f4" fmla="val h"/>
              <a:gd name="f5" fmla="val 0"/>
              <a:gd name="f6" fmla="val 22257324"/>
              <a:gd name="f7" fmla="val 9951442"/>
              <a:gd name="f8" fmla="+- 0 0 -90"/>
              <a:gd name="f9" fmla="+- 0 0 -180"/>
              <a:gd name="f10" fmla="+- 0 0 -270"/>
              <a:gd name="f11" fmla="+- 0 0 -360"/>
              <a:gd name="f12" fmla="*/ f3 1 22257324"/>
              <a:gd name="f13" fmla="*/ f4 1 9951442"/>
              <a:gd name="f14" fmla="+- f7 0 f5"/>
              <a:gd name="f15" fmla="+- f6 0 f5"/>
              <a:gd name="f16" fmla="*/ f8 f0 1"/>
              <a:gd name="f17" fmla="*/ f9 f0 1"/>
              <a:gd name="f18" fmla="*/ f10 f0 1"/>
              <a:gd name="f19" fmla="*/ f11 f0 1"/>
              <a:gd name="f20" fmla="*/ f15 1 22257324"/>
              <a:gd name="f21" fmla="*/ f14 1 9951442"/>
              <a:gd name="f22" fmla="*/ f16 1 f2"/>
              <a:gd name="f23" fmla="*/ f17 1 f2"/>
              <a:gd name="f24" fmla="*/ f18 1 f2"/>
              <a:gd name="f25" fmla="*/ f19 1 f2"/>
              <a:gd name="f26" fmla="*/ 11128662 1 f20"/>
              <a:gd name="f27" fmla="*/ 4975721 1 f21"/>
              <a:gd name="f28" fmla="*/ 0 1 f20"/>
              <a:gd name="f29" fmla="*/ 22257324 1 f20"/>
              <a:gd name="f30" fmla="*/ 0 1 f21"/>
              <a:gd name="f31" fmla="*/ 9951442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257324" h="9951442">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003B75"/>
                </a:solidFill>
                <a:uFillTx/>
                <a:latin typeface="Arial"/>
                <a:ea typeface="Helvetica"/>
                <a:cs typeface="Helvetica"/>
              </a:rPr>
              <a:t>     Questions</a:t>
            </a: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0" baseline="0">
              <a:solidFill>
                <a:srgbClr val="003B75"/>
              </a:solidFill>
              <a:uFillTx/>
              <a:latin typeface="Arial"/>
              <a:ea typeface="Helvetica"/>
              <a:cs typeface="Helvetica"/>
            </a:endParaRPr>
          </a:p>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none" strike="noStrike" kern="0" cap="none" spc="0" baseline="0">
              <a:solidFill>
                <a:srgbClr val="002060"/>
              </a:solidFill>
              <a:uFillTx/>
              <a:latin typeface="Helvetica"/>
              <a:ea typeface="Helvetica"/>
              <a:cs typeface="Helvetica"/>
            </a:endParaRPr>
          </a:p>
          <a:p>
            <a:pPr marL="342900" marR="38733" lvl="1" indent="0" algn="l" defTabSz="825502" rtl="0" fontAlgn="auto" hangingPunct="0">
              <a:lnSpc>
                <a:spcPct val="100000"/>
              </a:lnSpc>
              <a:spcBef>
                <a:spcPts val="0"/>
              </a:spcBef>
              <a:spcAft>
                <a:spcPts val="0"/>
              </a:spcAft>
              <a:buNone/>
              <a:tabLst>
                <a:tab pos="228600" algn="l"/>
              </a:tabLst>
              <a:defRPr sz="1800" b="0" i="0" u="none" strike="noStrike" kern="0" cap="none" spc="0" baseline="0">
                <a:solidFill>
                  <a:srgbClr val="000000"/>
                </a:solidFill>
                <a:uFillTx/>
              </a:defRPr>
            </a:pPr>
            <a:endParaRPr lang="en-US" sz="4000" b="1" i="0" u="none" strike="noStrike" kern="0" cap="none" spc="0" baseline="0">
              <a:solidFill>
                <a:srgbClr val="002060"/>
              </a:solidFill>
              <a:uFillTx/>
              <a:latin typeface="Arial"/>
              <a:ea typeface="Calibri" pitchFamily="34"/>
              <a:cs typeface="Times New Roman"/>
            </a:endParaRPr>
          </a:p>
        </p:txBody>
      </p:sp>
      <p:sp>
        <p:nvSpPr>
          <p:cNvPr id="3" name="Slide Number">
            <a:extLst>
              <a:ext uri="{FF2B5EF4-FFF2-40B4-BE49-F238E27FC236}">
                <a16:creationId xmlns:a16="http://schemas.microsoft.com/office/drawing/2014/main" id="{9B3B70DD-5771-B6ED-6F2D-7EDF230A758B}"/>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322D68A-48D5-4BC4-8E86-A31EFCDFC3B4}" type="slidenum">
              <a:rPr/>
              <a:t>43</a:t>
            </a:fld>
            <a:endParaRPr lang="en-US" sz="2000" b="0" i="0" u="none" strike="noStrike" kern="0" cap="none" spc="0" baseline="0">
              <a:solidFill>
                <a:srgbClr val="8B9AA3"/>
              </a:solidFill>
              <a:uFillTx/>
              <a:latin typeface="Helvetica"/>
              <a:cs typeface="Helvetica"/>
            </a:endParaRPr>
          </a:p>
        </p:txBody>
      </p:sp>
      <p:pic>
        <p:nvPicPr>
          <p:cNvPr id="4" name="Picture 10">
            <a:extLst>
              <a:ext uri="{FF2B5EF4-FFF2-40B4-BE49-F238E27FC236}">
                <a16:creationId xmlns:a16="http://schemas.microsoft.com/office/drawing/2014/main" id="{A700DB13-B701-AA67-393E-06CC1A0A0B18}"/>
              </a:ext>
            </a:extLst>
          </p:cNvPr>
          <p:cNvPicPr>
            <a:picLocks noChangeAspect="1"/>
          </p:cNvPicPr>
          <p:nvPr/>
        </p:nvPicPr>
        <p:blipFill>
          <a:blip r:embed="rId2"/>
          <a:stretch>
            <a:fillRect/>
          </a:stretch>
        </p:blipFill>
        <p:spPr>
          <a:xfrm>
            <a:off x="11602977" y="578120"/>
            <a:ext cx="11936961" cy="11439326"/>
          </a:xfrm>
          <a:prstGeom prst="rect">
            <a:avLst/>
          </a:prstGeom>
          <a:noFill/>
          <a:ln cap="flat">
            <a:noFill/>
          </a:ln>
        </p:spPr>
      </p:pic>
      <p:pic>
        <p:nvPicPr>
          <p:cNvPr id="6" name="Picture 6">
            <a:extLst>
              <a:ext uri="{FF2B5EF4-FFF2-40B4-BE49-F238E27FC236}">
                <a16:creationId xmlns:a16="http://schemas.microsoft.com/office/drawing/2014/main" id="{2636C722-3602-B528-7DAA-23224B7C083D}"/>
              </a:ext>
            </a:extLst>
          </p:cNvPr>
          <p:cNvPicPr>
            <a:picLocks noChangeAspect="1"/>
          </p:cNvPicPr>
          <p:nvPr/>
        </p:nvPicPr>
        <p:blipFill>
          <a:blip r:embed="rId3"/>
          <a:srcRect/>
          <a:stretch>
            <a:fillRect/>
          </a:stretch>
        </p:blipFill>
        <p:spPr>
          <a:xfrm>
            <a:off x="193432" y="12735680"/>
            <a:ext cx="3907734" cy="887973"/>
          </a:xfrm>
          <a:prstGeom prst="rect">
            <a:avLst/>
          </a:prstGeom>
          <a:noFill/>
          <a:ln cap="flat">
            <a:noFill/>
          </a:ln>
        </p:spPr>
      </p:pic>
    </p:spTree>
    <p:extLst>
      <p:ext uri="{BB962C8B-B14F-4D97-AF65-F5344CB8AC3E}">
        <p14:creationId xmlns:p14="http://schemas.microsoft.com/office/powerpoint/2010/main" val="3379224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01A7AE-B759-95C9-6532-DFADACCC3158}"/>
              </a:ext>
            </a:extLst>
          </p:cNvPr>
          <p:cNvSpPr/>
          <p:nvPr/>
        </p:nvSpPr>
        <p:spPr>
          <a:xfrm>
            <a:off x="13114507" y="10730621"/>
            <a:ext cx="7406329" cy="116955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7000" b="0" i="0" u="none" strike="noStrike" kern="0" cap="none" spc="0" baseline="0">
                <a:solidFill>
                  <a:srgbClr val="000000"/>
                </a:solidFill>
                <a:uFillTx/>
                <a:latin typeface="Times New Roman" pitchFamily="18"/>
                <a:ea typeface="Helvetica"/>
                <a:cs typeface="Helvetica"/>
              </a:rPr>
              <a:t> </a:t>
            </a:r>
            <a:endParaRPr lang="en-US" sz="7000" b="0" i="0" u="none" strike="noStrike" kern="0" cap="none" spc="0" baseline="0">
              <a:solidFill>
                <a:srgbClr val="003B75"/>
              </a:solidFill>
              <a:uFillTx/>
              <a:latin typeface="Helvetica"/>
              <a:ea typeface="Helvetica"/>
              <a:cs typeface="Helvetica"/>
            </a:endParaRPr>
          </a:p>
        </p:txBody>
      </p:sp>
      <p:sp>
        <p:nvSpPr>
          <p:cNvPr id="3" name="Rectangle 5">
            <a:extLst>
              <a:ext uri="{FF2B5EF4-FFF2-40B4-BE49-F238E27FC236}">
                <a16:creationId xmlns:a16="http://schemas.microsoft.com/office/drawing/2014/main" id="{5A3F2827-4893-6EB4-4C23-336FCBE19264}"/>
              </a:ext>
            </a:extLst>
          </p:cNvPr>
          <p:cNvSpPr/>
          <p:nvPr/>
        </p:nvSpPr>
        <p:spPr>
          <a:xfrm>
            <a:off x="8880031" y="6196276"/>
            <a:ext cx="6623931" cy="1323438"/>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8000" b="1" i="0" u="none" strike="noStrike" kern="0" cap="none" spc="0" baseline="0">
                <a:solidFill>
                  <a:srgbClr val="002060"/>
                </a:solidFill>
                <a:uFillTx/>
                <a:latin typeface="Helvetica" pitchFamily="34"/>
                <a:ea typeface="Helvetica"/>
                <a:cs typeface="Helvetica"/>
              </a:rPr>
              <a:t>THANK YOU!</a:t>
            </a:r>
            <a:endParaRPr lang="en-US" sz="8000" b="0" i="0" u="none" strike="noStrike" kern="0" cap="none" spc="0" baseline="0">
              <a:solidFill>
                <a:srgbClr val="002060"/>
              </a:solidFill>
              <a:uFillTx/>
              <a:latin typeface="Helvetica"/>
              <a:ea typeface="Helvetica"/>
              <a:cs typeface="Helvetica"/>
            </a:endParaRPr>
          </a:p>
        </p:txBody>
      </p:sp>
      <p:pic>
        <p:nvPicPr>
          <p:cNvPr id="5" name="Picture 8">
            <a:extLst>
              <a:ext uri="{FF2B5EF4-FFF2-40B4-BE49-F238E27FC236}">
                <a16:creationId xmlns:a16="http://schemas.microsoft.com/office/drawing/2014/main" id="{2F683165-6B08-AA76-84E9-645A77FD6165}"/>
              </a:ext>
            </a:extLst>
          </p:cNvPr>
          <p:cNvPicPr>
            <a:picLocks noChangeAspect="1"/>
          </p:cNvPicPr>
          <p:nvPr/>
        </p:nvPicPr>
        <p:blipFill>
          <a:blip r:embed="rId3"/>
          <a:srcRect/>
          <a:stretch>
            <a:fillRect/>
          </a:stretch>
        </p:blipFill>
        <p:spPr>
          <a:xfrm>
            <a:off x="14401800" y="10298695"/>
            <a:ext cx="9518346" cy="2162903"/>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ADE15-7B65-B848-D2C4-3A937408784A}"/>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05633ED6-DBF0-F03A-566E-D1CBD331BB58}"/>
              </a:ext>
            </a:extLst>
          </p:cNvPr>
          <p:cNvSpPr/>
          <p:nvPr/>
        </p:nvSpPr>
        <p:spPr>
          <a:xfrm>
            <a:off x="1157859" y="1141719"/>
            <a:ext cx="13453491" cy="10567003"/>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571500" marR="0" lvl="0" indent="-571500" algn="l" defTabSz="825502" rtl="0" fontAlgn="auto" hangingPunct="0">
              <a:lnSpc>
                <a:spcPct val="100000"/>
              </a:lnSpc>
              <a:spcBef>
                <a:spcPts val="0"/>
              </a:spcBef>
              <a:spcAft>
                <a:spcPts val="0"/>
              </a:spcAft>
              <a:buSzPct val="125000"/>
              <a:buFont typeface="Arial" pitchFamily="34"/>
              <a:buChar char="•"/>
              <a:tabLst/>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R</a:t>
            </a:r>
            <a:r>
              <a:rPr lang="en-US" sz="4000" b="1" i="0" strike="noStrike" kern="0" cap="none" spc="0" baseline="0" dirty="0">
                <a:solidFill>
                  <a:srgbClr val="002060"/>
                </a:solidFill>
                <a:uFillTx/>
                <a:latin typeface="Helvetica"/>
                <a:ea typeface="Calibri" pitchFamily="34"/>
                <a:cs typeface="Times New Roman"/>
              </a:rPr>
              <a:t>ule items that will be incorporated into the NYSPHSAA Handbook (by State Adoption)</a:t>
            </a:r>
          </a:p>
          <a:p>
            <a:pPr marL="571500" marR="0" lvl="0" indent="-571500" algn="l" defTabSz="825502" rtl="0" fontAlgn="auto" hangingPunct="0">
              <a:lnSpc>
                <a:spcPct val="100000"/>
              </a:lnSpc>
              <a:spcBef>
                <a:spcPts val="0"/>
              </a:spcBef>
              <a:spcAft>
                <a:spcPts val="0"/>
              </a:spcAft>
              <a:buSzPct val="125000"/>
              <a:buFont typeface="Arial" pitchFamily="34"/>
              <a:buChar char="•"/>
              <a:tabLst/>
              <a:defRPr sz="1800" b="0" i="0" u="none" strike="noStrike" kern="0" cap="none" spc="0" baseline="0">
                <a:solidFill>
                  <a:srgbClr val="000000"/>
                </a:solidFill>
                <a:uFillTx/>
              </a:defRPr>
            </a:pPr>
            <a:endParaRPr lang="en-US" sz="4000" b="1" i="0" strike="noStrike" kern="0" cap="none" spc="0" baseline="0" dirty="0">
              <a:solidFill>
                <a:srgbClr val="002060"/>
              </a:solidFill>
              <a:uFillTx/>
              <a:latin typeface="Helvetica"/>
              <a:ea typeface="Calibri" pitchFamily="34"/>
              <a:cs typeface="Times New Roman"/>
            </a:endParaRPr>
          </a:p>
          <a:p>
            <a:pPr marL="1485900" lvl="2" indent="-571500" defTabSz="825502" hangingPunct="0">
              <a:buSzPct val="125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Field Size </a:t>
            </a:r>
            <a:r>
              <a:rPr lang="en-US" sz="4000" b="1" kern="0" dirty="0">
                <a:solidFill>
                  <a:srgbClr val="002060"/>
                </a:solidFill>
                <a:latin typeface="Helvetica"/>
                <a:ea typeface="Calibri" pitchFamily="34"/>
                <a:cs typeface="Times New Roman"/>
              </a:rPr>
              <a:t>– The field shall be 40 yards in width and 80 yards in length and contain four (4) twenty (20) yard zones with a ten (10) yard end zone on each end. The total field size is 40x100 (including end zones).</a:t>
            </a:r>
            <a:endParaRPr lang="en-US" sz="4000" b="1" i="0" strike="noStrike" kern="0" cap="none" spc="0" baseline="0" dirty="0">
              <a:solidFill>
                <a:srgbClr val="002060"/>
              </a:solidFill>
              <a:uFillTx/>
              <a:latin typeface="Helvetica"/>
              <a:ea typeface="Calibri" pitchFamily="34"/>
              <a:cs typeface="Times New Roman"/>
            </a:endParaRPr>
          </a:p>
          <a:p>
            <a:pPr marL="1028700" lvl="1" indent="-571500" defTabSz="825502" hangingPunct="0">
              <a:buSzPct val="125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1028700" lvl="1" indent="-571500" defTabSz="825502" hangingPunct="0">
              <a:buSzPct val="125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Halftime (3-1-6, page 31)</a:t>
            </a:r>
          </a:p>
          <a:p>
            <a:pPr marL="1943100" lvl="3" indent="-571500" defTabSz="825502" hangingPunct="0">
              <a:buSzPct val="125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10 minutes</a:t>
            </a:r>
          </a:p>
          <a:p>
            <a:pPr marL="1943100" lvl="3" indent="-571500" defTabSz="825502" hangingPunct="0">
              <a:buSzPct val="125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It </a:t>
            </a:r>
            <a:r>
              <a:rPr lang="en-US" sz="4000" b="1" i="0" strike="noStrike" kern="0" cap="none" spc="0" baseline="0" dirty="0">
                <a:solidFill>
                  <a:srgbClr val="002060"/>
                </a:solidFill>
                <a:uFillTx/>
                <a:latin typeface="Helvetica"/>
                <a:ea typeface="Calibri" pitchFamily="34"/>
                <a:cs typeface="Times New Roman"/>
              </a:rPr>
              <a:t>can be less if both coaches agree</a:t>
            </a:r>
          </a:p>
          <a:p>
            <a:pPr marL="1485900" lvl="2" indent="-571500" defTabSz="825502" hangingPunct="0">
              <a:buSzPct val="125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1028700" lvl="1" indent="-571500" defTabSz="825502" hangingPunct="0">
              <a:buSzPct val="125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Field Goals are NOT allowed (8-4-1)</a:t>
            </a:r>
            <a:endParaRPr lang="en-US" sz="4000" b="1" i="0" strike="noStrike" kern="0" cap="none" spc="0" baseline="0" dirty="0">
              <a:solidFill>
                <a:srgbClr val="002060"/>
              </a:solidFill>
              <a:uFillTx/>
              <a:latin typeface="Helvetica"/>
              <a:ea typeface="Calibri" pitchFamily="34"/>
              <a:cs typeface="Times New Roman"/>
            </a:endParaRPr>
          </a:p>
          <a:p>
            <a:pPr marL="571500" indent="-571500" defTabSz="825502" hangingPunct="0">
              <a:buSzPct val="125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1028700" lvl="1" indent="-571500" defTabSz="825502" hangingPunct="0">
              <a:buSzPct val="125000"/>
              <a:buFont typeface="Arial" pitchFamily="34"/>
              <a:buChar char="•"/>
              <a:defRPr sz="1800" b="0" i="0" u="none" strike="noStrike" kern="0" cap="none" spc="0" baseline="0">
                <a:solidFill>
                  <a:srgbClr val="000000"/>
                </a:solidFill>
                <a:uFillTx/>
              </a:defRPr>
            </a:pPr>
            <a:r>
              <a:rPr lang="en-US" sz="4000" b="1" i="0" strike="noStrike" kern="0" cap="none" spc="0" baseline="0" dirty="0">
                <a:solidFill>
                  <a:srgbClr val="002060"/>
                </a:solidFill>
                <a:uFillTx/>
                <a:latin typeface="Helvetica"/>
                <a:ea typeface="Calibri" pitchFamily="34"/>
                <a:cs typeface="Times New Roman"/>
              </a:rPr>
              <a:t>Overtime (3-1-1 NOTE)</a:t>
            </a:r>
          </a:p>
          <a:p>
            <a:pPr marL="1943100" lvl="3" indent="-571500" defTabSz="825502" hangingPunct="0">
              <a:buSzPct val="125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P</a:t>
            </a:r>
            <a:r>
              <a:rPr lang="en-US" sz="4000" b="1" i="0" strike="noStrike" kern="0" cap="none" spc="0" baseline="0" dirty="0">
                <a:solidFill>
                  <a:srgbClr val="002060"/>
                </a:solidFill>
                <a:uFillTx/>
                <a:latin typeface="Helvetica"/>
                <a:ea typeface="Calibri" pitchFamily="34"/>
                <a:cs typeface="Times New Roman"/>
              </a:rPr>
              <a:t>ost season only</a:t>
            </a:r>
          </a:p>
        </p:txBody>
      </p:sp>
      <p:sp>
        <p:nvSpPr>
          <p:cNvPr id="3" name="Slide Number">
            <a:extLst>
              <a:ext uri="{FF2B5EF4-FFF2-40B4-BE49-F238E27FC236}">
                <a16:creationId xmlns:a16="http://schemas.microsoft.com/office/drawing/2014/main" id="{8F17B663-39A5-4099-2B35-223BB8AA1071}"/>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5</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62FF35C8-7E4E-5DA9-FAEE-D156697F7841}"/>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pic>
        <p:nvPicPr>
          <p:cNvPr id="7" name="Picture 6">
            <a:extLst>
              <a:ext uri="{FF2B5EF4-FFF2-40B4-BE49-F238E27FC236}">
                <a16:creationId xmlns:a16="http://schemas.microsoft.com/office/drawing/2014/main" id="{C742B914-FCB0-8A44-8312-47E0FF996E0E}"/>
              </a:ext>
            </a:extLst>
          </p:cNvPr>
          <p:cNvPicPr>
            <a:picLocks noChangeAspect="1"/>
          </p:cNvPicPr>
          <p:nvPr/>
        </p:nvPicPr>
        <p:blipFill>
          <a:blip r:embed="rId3">
            <a:extLst>
              <a:ext uri="{28A0092B-C50C-407E-A947-70E740481C1C}">
                <a14:useLocalDpi xmlns:a14="http://schemas.microsoft.com/office/drawing/2010/main" val="0"/>
              </a:ext>
            </a:extLst>
          </a:blip>
          <a:srcRect l="5943" t="5089" r="7494" b="1933"/>
          <a:stretch>
            <a:fillRect/>
          </a:stretch>
        </p:blipFill>
        <p:spPr>
          <a:xfrm>
            <a:off x="15163800" y="1602333"/>
            <a:ext cx="7372350" cy="11402961"/>
          </a:xfrm>
          <a:prstGeom prst="rect">
            <a:avLst/>
          </a:prstGeom>
        </p:spPr>
      </p:pic>
    </p:spTree>
    <p:extLst>
      <p:ext uri="{BB962C8B-B14F-4D97-AF65-F5344CB8AC3E}">
        <p14:creationId xmlns:p14="http://schemas.microsoft.com/office/powerpoint/2010/main" val="300846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88E5C-81F3-1CFC-49AC-360199D4BEFA}"/>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4EABB4D1-A7AC-18EC-92A6-331A059F2D17}"/>
              </a:ext>
            </a:extLst>
          </p:cNvPr>
          <p:cNvSpPr/>
          <p:nvPr/>
        </p:nvSpPr>
        <p:spPr>
          <a:xfrm>
            <a:off x="1485900" y="989723"/>
            <a:ext cx="21412200" cy="11736554"/>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571500" indent="-571500" defTabSz="825502" hangingPunct="0">
              <a:buSzPct val="125000"/>
              <a:buFont typeface="Arial" pitchFamily="34"/>
              <a:buChar char="•"/>
              <a:defRPr sz="1800" b="0" i="0" u="none" strike="noStrike" kern="0" cap="none" spc="0" baseline="0">
                <a:solidFill>
                  <a:srgbClr val="000000"/>
                </a:solidFill>
                <a:uFillTx/>
              </a:defRPr>
            </a:pPr>
            <a:r>
              <a:rPr lang="en-US" sz="3600" b="1" i="0" strike="noStrike" kern="0" cap="none" spc="0" baseline="0" dirty="0">
                <a:solidFill>
                  <a:srgbClr val="002060"/>
                </a:solidFill>
                <a:uFillTx/>
                <a:latin typeface="Helvetica"/>
                <a:ea typeface="Calibri" pitchFamily="34"/>
                <a:cs typeface="Times New Roman"/>
              </a:rPr>
              <a:t>OVERTIME IS PLAYED IN POST SEASON ONLY</a:t>
            </a:r>
          </a:p>
          <a:p>
            <a:pPr marL="571500" indent="-571500" defTabSz="825502" hangingPunct="0">
              <a:buSzPct val="125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571500" indent="-571500" defTabSz="825502" hangingPunct="0">
              <a:buSzPct val="125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A coin will be flipped (or odd/even choice) and choice by the visiting team captain will determine the options (as in the start of the game). The winner of the toss shall be given the options of offense, defense, or direction. The loser of the toss shall make a choice of the remaining options. Each overtime period begins with a coin toss (or odd/even choice).</a:t>
            </a:r>
          </a:p>
          <a:p>
            <a:pPr marL="571500" indent="-571500" defTabSz="825502" hangingPunct="0">
              <a:buSzPct val="125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571500" indent="-571500" defTabSz="825502" hangingPunct="0">
              <a:buSzPct val="125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ALL OVERTIME PERIODS ARE PLAYED TOWARD THE SAME GOAL LINE.</a:t>
            </a:r>
          </a:p>
          <a:p>
            <a:pPr marL="571500" indent="-571500" defTabSz="825502" hangingPunct="0">
              <a:buSzPct val="125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571500" indent="-571500" defTabSz="825502" hangingPunct="0">
              <a:buSzPct val="125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Unless moved by penalty, each team will start 1st and goal from the 20-yard line. The object will be to score a touchdown. An overtime period consists of one possession by each team. If the score is still tied after one period, they go to a second period or as many as needed to determine a winner. If the first team which is awarded the ball scores, the opponent still has a chance to win the game. If the defense intercepts the pass or fumble and returns it for a touchdown, they win the game. If they do not return the interception for a touchdown, the ball will belong to the defense, as the offense did not convert their chance. They must convert to win, or another period starts. Each team is entitled to one time-out per overtime period.</a:t>
            </a:r>
          </a:p>
          <a:p>
            <a:pPr marL="571500" indent="-571500" defTabSz="825502" hangingPunct="0">
              <a:buSzPct val="125000"/>
              <a:buFont typeface="Arial" pitchFamily="34"/>
              <a:buChar char="•"/>
              <a:defRPr sz="1800" b="0" i="0" u="none" strike="noStrike" kern="0" cap="none" spc="0" baseline="0">
                <a:solidFill>
                  <a:srgbClr val="000000"/>
                </a:solidFill>
                <a:uFillTx/>
              </a:defRPr>
            </a:pPr>
            <a:endParaRPr lang="en-US" sz="3600" b="1" kern="0" dirty="0">
              <a:solidFill>
                <a:srgbClr val="002060"/>
              </a:solidFill>
              <a:latin typeface="Helvetica"/>
              <a:ea typeface="Calibri" pitchFamily="34"/>
              <a:cs typeface="Times New Roman"/>
            </a:endParaRPr>
          </a:p>
          <a:p>
            <a:pPr marL="571500" indent="-571500" defTabSz="825502" hangingPunct="0">
              <a:buSzPct val="125000"/>
              <a:buFont typeface="Arial" pitchFamily="34"/>
              <a:buChar char="•"/>
              <a:defRPr sz="1800" b="0" i="0" u="none" strike="noStrike" kern="0" cap="none" spc="0" baseline="0">
                <a:solidFill>
                  <a:srgbClr val="000000"/>
                </a:solidFill>
                <a:uFillTx/>
              </a:defRPr>
            </a:pPr>
            <a:r>
              <a:rPr lang="en-US" sz="3600" b="1" kern="0" dirty="0">
                <a:solidFill>
                  <a:srgbClr val="002060"/>
                </a:solidFill>
                <a:latin typeface="Helvetica"/>
                <a:ea typeface="Calibri" pitchFamily="34"/>
                <a:cs typeface="Times New Roman"/>
              </a:rPr>
              <a:t>Penalties - The offense should be awarded a new series of 4 downs when the penalty </a:t>
            </a:r>
            <a:r>
              <a:rPr lang="en-US" sz="3600" b="1" kern="0">
                <a:solidFill>
                  <a:srgbClr val="002060"/>
                </a:solidFill>
                <a:latin typeface="Helvetica"/>
                <a:ea typeface="Calibri" pitchFamily="34"/>
                <a:cs typeface="Times New Roman"/>
              </a:rPr>
              <a:t>for roughing </a:t>
            </a:r>
            <a:r>
              <a:rPr lang="en-US" sz="3600" b="1" kern="0" dirty="0">
                <a:solidFill>
                  <a:srgbClr val="002060"/>
                </a:solidFill>
                <a:latin typeface="Helvetica"/>
                <a:ea typeface="Calibri" pitchFamily="34"/>
                <a:cs typeface="Times New Roman"/>
              </a:rPr>
              <a:t>the passer is accepted. Dead ball fouls following a successful try will be penalized from the succeeding spot.</a:t>
            </a:r>
            <a:endParaRPr lang="en-US" sz="3600" b="1" i="0" strike="noStrike" kern="0" cap="none" spc="0" baseline="0" dirty="0">
              <a:solidFill>
                <a:srgbClr val="002060"/>
              </a:solidFill>
              <a:uFillTx/>
              <a:latin typeface="Helvetica"/>
              <a:ea typeface="Calibri" pitchFamily="34"/>
              <a:cs typeface="Times New Roman"/>
            </a:endParaRPr>
          </a:p>
        </p:txBody>
      </p:sp>
      <p:sp>
        <p:nvSpPr>
          <p:cNvPr id="3" name="Slide Number">
            <a:extLst>
              <a:ext uri="{FF2B5EF4-FFF2-40B4-BE49-F238E27FC236}">
                <a16:creationId xmlns:a16="http://schemas.microsoft.com/office/drawing/2014/main" id="{DAF258B9-066F-8DAA-2859-91D02A31BEC1}"/>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6</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F4473F10-BD78-983C-2A59-4C55BB98F591}"/>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36094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36E05-6CC3-86BF-2A72-49E01156AAAA}"/>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F0BD44B8-374F-7829-D445-3AC6E27C2C17}"/>
              </a:ext>
            </a:extLst>
          </p:cNvPr>
          <p:cNvSpPr/>
          <p:nvPr/>
        </p:nvSpPr>
        <p:spPr>
          <a:xfrm>
            <a:off x="666750" y="1266721"/>
            <a:ext cx="21507450" cy="12044331"/>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sng" strike="noStrike" kern="0" cap="none" spc="0" baseline="0" dirty="0">
                <a:solidFill>
                  <a:srgbClr val="003B75"/>
                </a:solidFill>
                <a:uFillTx/>
                <a:latin typeface="Helvetica"/>
                <a:ea typeface="Helvetica"/>
                <a:cs typeface="Helvetica"/>
              </a:rPr>
              <a:t>2025-26 NFHS FF Rules Differences from 2025 NYSPHSAA FF Rules</a:t>
            </a:r>
            <a:endParaRPr lang="en-US" sz="4800" i="0" strike="noStrike" kern="0" cap="none" spc="0" baseline="0" dirty="0">
              <a:solidFill>
                <a:srgbClr val="003B75"/>
              </a:solidFill>
              <a:uFillTx/>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sng" strike="noStrike" kern="0" cap="none" spc="0" baseline="0" dirty="0">
              <a:solidFill>
                <a:srgbClr val="003B75"/>
              </a:solidFill>
              <a:uFillTx/>
              <a:latin typeface="Helvetica"/>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Formations (2-12, page 23)</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A scrimmage formation requires a snapper on the line of scrimmage and another offensive player in position to receive the snap.  The player in position to receive the snap must be a minimum of 2 yards behind the snapper.</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After the RFP and before the ball is snapped A players must momentarily be 5-yard inbounds (7-2-1, page 45)</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Motion – only one A player may be in motion at the snap and then only if such motion is not toward the opponent’s goal line (7-2-5, page 45)</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Ball is Spotted at Foremost Point of the Ball (2-35, page 29) </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strike="noStrike" kern="0" cap="none" spc="0" baseline="0" dirty="0">
              <a:solidFill>
                <a:srgbClr val="002060"/>
              </a:solidFill>
              <a:uFillTx/>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A fumble in the field of play (forward or backward) that initially touches the ground in the field of play goes to the spot where the ball initially touched the ground (2-35-2, page 29 &amp; 4-2-2g.2, page 38 &amp; 4-3-3, page 39)</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A fumble that initially touches the ground in the endzone is a touchback or safety (4-3-1 Exception, Page 39 &amp; 4-3-2, page 39 &amp; 7-4-5, page 46)</a:t>
            </a:r>
          </a:p>
        </p:txBody>
      </p:sp>
      <p:sp>
        <p:nvSpPr>
          <p:cNvPr id="3" name="Slide Number">
            <a:extLst>
              <a:ext uri="{FF2B5EF4-FFF2-40B4-BE49-F238E27FC236}">
                <a16:creationId xmlns:a16="http://schemas.microsoft.com/office/drawing/2014/main" id="{336AB329-445A-8AD9-316B-E74EA82DC05C}"/>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7</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01033599-399E-6F2F-5939-AAF08793E4F0}"/>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359014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8ACB6-8784-FFFC-667D-B06C12FAFCFF}"/>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10CD2479-FF7C-4C19-DB97-B964BB49F211}"/>
              </a:ext>
            </a:extLst>
          </p:cNvPr>
          <p:cNvSpPr/>
          <p:nvPr/>
        </p:nvSpPr>
        <p:spPr>
          <a:xfrm>
            <a:off x="1243023" y="1688643"/>
            <a:ext cx="20878423" cy="9459008"/>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defTabSz="825502" hangingPunct="0">
              <a:buSzPct val="100000"/>
              <a:defRPr sz="1800" b="0" i="0" u="none" strike="noStrike" kern="0" cap="none" spc="0" baseline="0">
                <a:solidFill>
                  <a:srgbClr val="000000"/>
                </a:solidFill>
                <a:uFillTx/>
              </a:defRPr>
            </a:pPr>
            <a:r>
              <a:rPr lang="en-US" sz="4800" b="1" u="sng" kern="0" dirty="0">
                <a:solidFill>
                  <a:srgbClr val="003B75"/>
                </a:solidFill>
                <a:latin typeface="Helvetica"/>
                <a:ea typeface="Helvetica"/>
                <a:cs typeface="Helvetica"/>
              </a:rPr>
              <a:t>Fumble Summary</a:t>
            </a:r>
            <a:endParaRPr lang="en-US" sz="4800" kern="0" dirty="0">
              <a:solidFill>
                <a:srgbClr val="003B75"/>
              </a:solidFill>
              <a:latin typeface="Helvetica"/>
              <a:ea typeface="Helvetica"/>
              <a:cs typeface="Helvetica"/>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Key to where the ball is next put in play after a fumble is 2-8-2 Field of Play</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A fumble (forward or backward) that initially touches the ground in the field of play is dead and spotted where the ball first touched the ground.</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A fumble that initially touches the ground in an opponent’s end zone is dead and is a touchback.</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Unless momentum applies, a fumble that initially touches the ground in the fumbling team’s own endzone is dead and is a safety.</a:t>
            </a:r>
          </a:p>
          <a:p>
            <a:pPr defTabSz="825502" hangingPunct="0">
              <a:buSzPct val="100000"/>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When a forward fumble goes out of bounds or is ruled out of bounds between the goal lines, the ball shall be returned to the spot of the fumble.</a:t>
            </a:r>
          </a:p>
        </p:txBody>
      </p:sp>
      <p:sp>
        <p:nvSpPr>
          <p:cNvPr id="3" name="Slide Number">
            <a:extLst>
              <a:ext uri="{FF2B5EF4-FFF2-40B4-BE49-F238E27FC236}">
                <a16:creationId xmlns:a16="http://schemas.microsoft.com/office/drawing/2014/main" id="{B840FEED-897A-D783-89C6-ADC489A942FC}"/>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8</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532ACAE3-D188-5BC4-CF52-23C4D50155B5}"/>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3561798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F5096-5C11-EF77-EB87-1BAFCAD46128}"/>
            </a:ext>
          </a:extLst>
        </p:cNvPr>
        <p:cNvGrpSpPr/>
        <p:nvPr/>
      </p:nvGrpSpPr>
      <p:grpSpPr>
        <a:xfrm>
          <a:off x="0" y="0"/>
          <a:ext cx="0" cy="0"/>
          <a:chOff x="0" y="0"/>
          <a:chExt cx="0" cy="0"/>
        </a:xfrm>
      </p:grpSpPr>
      <p:sp>
        <p:nvSpPr>
          <p:cNvPr id="2" name="Title Demo Text">
            <a:extLst>
              <a:ext uri="{FF2B5EF4-FFF2-40B4-BE49-F238E27FC236}">
                <a16:creationId xmlns:a16="http://schemas.microsoft.com/office/drawing/2014/main" id="{49C24064-5057-8CF2-90BB-B8D76F1B6520}"/>
              </a:ext>
            </a:extLst>
          </p:cNvPr>
          <p:cNvSpPr/>
          <p:nvPr/>
        </p:nvSpPr>
        <p:spPr>
          <a:xfrm>
            <a:off x="317787" y="835834"/>
            <a:ext cx="22751764" cy="12044331"/>
          </a:xfrm>
          <a:custGeom>
            <a:avLst/>
            <a:gdLst>
              <a:gd name="f0" fmla="val 10800000"/>
              <a:gd name="f1" fmla="val 5400000"/>
              <a:gd name="f2" fmla="val 180"/>
              <a:gd name="f3" fmla="val w"/>
              <a:gd name="f4" fmla="val h"/>
              <a:gd name="f5" fmla="val 0"/>
              <a:gd name="f6" fmla="val 22665712"/>
              <a:gd name="f7" fmla="val 10566995"/>
              <a:gd name="f8" fmla="+- 0 0 -90"/>
              <a:gd name="f9" fmla="+- 0 0 -180"/>
              <a:gd name="f10" fmla="+- 0 0 -270"/>
              <a:gd name="f11" fmla="+- 0 0 -360"/>
              <a:gd name="f12" fmla="*/ f3 1 22665712"/>
              <a:gd name="f13" fmla="*/ f4 1 10566995"/>
              <a:gd name="f14" fmla="+- f7 0 f5"/>
              <a:gd name="f15" fmla="+- f6 0 f5"/>
              <a:gd name="f16" fmla="*/ f8 f0 1"/>
              <a:gd name="f17" fmla="*/ f9 f0 1"/>
              <a:gd name="f18" fmla="*/ f10 f0 1"/>
              <a:gd name="f19" fmla="*/ f11 f0 1"/>
              <a:gd name="f20" fmla="*/ f15 1 22665712"/>
              <a:gd name="f21" fmla="*/ f14 1 10566995"/>
              <a:gd name="f22" fmla="*/ f16 1 f2"/>
              <a:gd name="f23" fmla="*/ f17 1 f2"/>
              <a:gd name="f24" fmla="*/ f18 1 f2"/>
              <a:gd name="f25" fmla="*/ f19 1 f2"/>
              <a:gd name="f26" fmla="*/ 11332856 1 f20"/>
              <a:gd name="f27" fmla="*/ 5283498 1 f21"/>
              <a:gd name="f28" fmla="*/ 0 1 f20"/>
              <a:gd name="f29" fmla="*/ 22665712 1 f20"/>
              <a:gd name="f30" fmla="*/ 0 1 f21"/>
              <a:gd name="f31" fmla="*/ 10566995 1 f21"/>
              <a:gd name="f32" fmla="+- f22 0 f1"/>
              <a:gd name="f33" fmla="+- f23 0 f1"/>
              <a:gd name="f34" fmla="+- f24 0 f1"/>
              <a:gd name="f35" fmla="+- f25 0 f1"/>
              <a:gd name="f36" fmla="*/ f28 f12 1"/>
              <a:gd name="f37" fmla="*/ f29 f12 1"/>
              <a:gd name="f38" fmla="*/ f31 f13 1"/>
              <a:gd name="f39" fmla="*/ f30 f13 1"/>
              <a:gd name="f40" fmla="*/ f26 f12 1"/>
              <a:gd name="f41" fmla="*/ f27 f13 1"/>
            </a:gdLst>
            <a:ahLst/>
            <a:cxnLst>
              <a:cxn ang="3cd4">
                <a:pos x="hc" y="t"/>
              </a:cxn>
              <a:cxn ang="0">
                <a:pos x="r" y="vc"/>
              </a:cxn>
              <a:cxn ang="cd4">
                <a:pos x="hc" y="b"/>
              </a:cxn>
              <a:cxn ang="cd2">
                <a:pos x="l" y="vc"/>
              </a:cxn>
              <a:cxn ang="f32">
                <a:pos x="f40" y="f41"/>
              </a:cxn>
              <a:cxn ang="f33">
                <a:pos x="f40" y="f41"/>
              </a:cxn>
              <a:cxn ang="f34">
                <a:pos x="f40" y="f41"/>
              </a:cxn>
              <a:cxn ang="f35">
                <a:pos x="f40" y="f41"/>
              </a:cxn>
            </a:cxnLst>
            <a:rect l="f36" t="f39" r="f37" b="f38"/>
            <a:pathLst>
              <a:path w="22665712" h="10566995">
                <a:moveTo>
                  <a:pt x="f5" y="f5"/>
                </a:moveTo>
                <a:lnTo>
                  <a:pt x="f6" y="f5"/>
                </a:lnTo>
                <a:lnTo>
                  <a:pt x="f6" y="f5"/>
                </a:lnTo>
                <a:lnTo>
                  <a:pt x="f5" y="f5"/>
                </a:lnTo>
                <a:close/>
              </a:path>
            </a:pathLst>
          </a:custGeom>
          <a:noFill/>
          <a:ln cap="flat">
            <a:noFill/>
            <a:prstDash val="solid"/>
          </a:ln>
        </p:spPr>
        <p:txBody>
          <a:bodyPr vert="horz" wrap="square" lIns="50804" tIns="50804" rIns="50804" bIns="50804" anchor="t" anchorCtr="0" compatLnSpc="1">
            <a:spAutoFit/>
          </a:bodyPr>
          <a:lstStyle/>
          <a:p>
            <a:pPr marL="0" marR="0" lvl="0" indent="0" algn="l"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4800" b="1" i="0" u="sng" strike="noStrike" kern="0" cap="none" spc="0" baseline="0" dirty="0">
                <a:solidFill>
                  <a:srgbClr val="003B75"/>
                </a:solidFill>
                <a:uFillTx/>
                <a:latin typeface="Helvetica"/>
                <a:ea typeface="Helvetica"/>
                <a:cs typeface="Helvetica"/>
              </a:rPr>
              <a:t>20</a:t>
            </a:r>
            <a:r>
              <a:rPr lang="en-US" sz="4800" b="1" u="sng" kern="0" dirty="0">
                <a:solidFill>
                  <a:srgbClr val="003B75"/>
                </a:solidFill>
                <a:latin typeface="Helvetica"/>
                <a:ea typeface="Helvetica"/>
                <a:cs typeface="Helvetica"/>
              </a:rPr>
              <a:t>25-</a:t>
            </a:r>
            <a:r>
              <a:rPr lang="en-US" sz="4800" b="1" i="0" u="sng" strike="noStrike" kern="0" cap="none" spc="0" baseline="0" dirty="0">
                <a:solidFill>
                  <a:srgbClr val="003B75"/>
                </a:solidFill>
                <a:uFillTx/>
                <a:latin typeface="Helvetica"/>
                <a:ea typeface="Helvetica"/>
                <a:cs typeface="Helvetica"/>
              </a:rPr>
              <a:t>26 NFHS FF Rules Differences from 2025 NYSPHSAA FF Rules</a:t>
            </a:r>
            <a:endParaRPr lang="en-US" sz="4800" i="0" strike="noStrike" kern="0" cap="none" spc="0" baseline="0" dirty="0">
              <a:solidFill>
                <a:srgbClr val="003B75"/>
              </a:solidFill>
              <a:uFillTx/>
              <a:latin typeface="Helvetica"/>
              <a:ea typeface="Helvetica"/>
              <a:cs typeface="Helvetica"/>
            </a:endParaRPr>
          </a:p>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4800" b="1" i="0" u="sng" strike="noStrike" kern="0" cap="none" spc="0" baseline="0" dirty="0">
              <a:solidFill>
                <a:srgbClr val="003B75"/>
              </a:solidFill>
              <a:uFillTx/>
              <a:latin typeface="Helvetica"/>
              <a:ea typeface="Helvetica"/>
              <a:cs typeface="Helvetica"/>
            </a:endParaRPr>
          </a:p>
          <a:p>
            <a:pPr marL="571500" lvl="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Coin Toss</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Option to defer: Direction is now an option (3-2-3, page 31) </a:t>
            </a:r>
          </a:p>
          <a:p>
            <a:pPr marL="571500" lvl="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lvl="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2 Minute Warning</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Officials stop the clock (3-4-4e, page 33)</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Inform the teams of time remaining in half (3-3-1, page 32)</a:t>
            </a:r>
          </a:p>
          <a:p>
            <a:pPr marL="2400300" lvl="4"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Keep the teams on the field.  This is </a:t>
            </a:r>
            <a:r>
              <a:rPr lang="en-US" sz="4000" b="1" u="sng" kern="0" dirty="0">
                <a:solidFill>
                  <a:srgbClr val="002060"/>
                </a:solidFill>
                <a:latin typeface="Helvetica"/>
                <a:ea typeface="Calibri" pitchFamily="34"/>
                <a:cs typeface="Times New Roman"/>
              </a:rPr>
              <a:t>NOT</a:t>
            </a:r>
            <a:r>
              <a:rPr lang="en-US" sz="4000" b="1" kern="0" dirty="0">
                <a:solidFill>
                  <a:srgbClr val="002060"/>
                </a:solidFill>
                <a:latin typeface="Helvetica"/>
                <a:ea typeface="Calibri" pitchFamily="34"/>
                <a:cs typeface="Times New Roman"/>
              </a:rPr>
              <a:t> a team time out.</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Clock starts on the snap (3-4-3k, page 33)</a:t>
            </a:r>
          </a:p>
          <a:p>
            <a:pPr marL="571500" marR="0" lvl="0" indent="-571500" algn="l" defTabSz="825502"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4000" b="1" i="0" strike="noStrike" kern="0" cap="none" spc="0" baseline="0" dirty="0">
              <a:solidFill>
                <a:srgbClr val="002060"/>
              </a:solidFill>
              <a:uFillTx/>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It is Delay of Game (DOG) if after receiving the snap during a declared scrimmage kick play, K fails to kick the ball within 5 seconds (3-6-2b, page 36)</a:t>
            </a:r>
          </a:p>
          <a:p>
            <a:pPr marL="571500" indent="-571500" defTabSz="825502" hangingPunct="0">
              <a:buSzPct val="100000"/>
              <a:buFont typeface="Arial" pitchFamily="34"/>
              <a:buChar char="•"/>
              <a:defRPr sz="1800" b="0" i="0" u="none" strike="noStrike" kern="0" cap="none" spc="0" baseline="0">
                <a:solidFill>
                  <a:srgbClr val="000000"/>
                </a:solidFill>
                <a:uFillTx/>
              </a:defRPr>
            </a:pPr>
            <a:endParaRPr lang="en-US" sz="4000" b="1" kern="0" dirty="0">
              <a:solidFill>
                <a:srgbClr val="002060"/>
              </a:solidFill>
              <a:latin typeface="Helvetica"/>
              <a:ea typeface="Calibri" pitchFamily="34"/>
              <a:cs typeface="Times New Roman"/>
            </a:endParaRPr>
          </a:p>
          <a:p>
            <a:pPr marL="571500"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A punt that is untouched can be advanced by R (6-1-2, page 42)</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If a punt is touched by a K or R player and then hits the ground; it is dead and belongs to R (6-1-5)</a:t>
            </a:r>
          </a:p>
          <a:p>
            <a:pPr marL="1485900" lvl="2" indent="-571500" defTabSz="825502" hangingPunct="0">
              <a:buSzPct val="100000"/>
              <a:buFont typeface="Arial" pitchFamily="34"/>
              <a:buChar char="•"/>
              <a:defRPr sz="1800" b="0" i="0" u="none" strike="noStrike" kern="0" cap="none" spc="0" baseline="0">
                <a:solidFill>
                  <a:srgbClr val="000000"/>
                </a:solidFill>
                <a:uFillTx/>
              </a:defRPr>
            </a:pPr>
            <a:r>
              <a:rPr lang="en-US" sz="4000" b="1" kern="0" dirty="0">
                <a:solidFill>
                  <a:srgbClr val="002060"/>
                </a:solidFill>
                <a:latin typeface="Helvetica"/>
                <a:ea typeface="Calibri" pitchFamily="34"/>
                <a:cs typeface="Times New Roman"/>
              </a:rPr>
              <a:t>If a punt touches the ground and then is touched by K, it is “first touching” and remains a live ball.  R can take the ball at the most advantageous spot (6-1-7, page 42) </a:t>
            </a:r>
          </a:p>
        </p:txBody>
      </p:sp>
      <p:sp>
        <p:nvSpPr>
          <p:cNvPr id="3" name="Slide Number">
            <a:extLst>
              <a:ext uri="{FF2B5EF4-FFF2-40B4-BE49-F238E27FC236}">
                <a16:creationId xmlns:a16="http://schemas.microsoft.com/office/drawing/2014/main" id="{D92CF4A2-9A69-40D5-BDFF-98BE4ECC4427}"/>
              </a:ext>
            </a:extLst>
          </p:cNvPr>
          <p:cNvSpPr txBox="1"/>
          <p:nvPr/>
        </p:nvSpPr>
        <p:spPr>
          <a:xfrm>
            <a:off x="23996077" y="12232980"/>
            <a:ext cx="387925" cy="410364"/>
          </a:xfrm>
          <a:prstGeom prst="rect">
            <a:avLst/>
          </a:prstGeom>
          <a:noFill/>
          <a:ln cap="flat">
            <a:noFill/>
          </a:ln>
        </p:spPr>
        <p:txBody>
          <a:bodyPr vert="horz" wrap="none" lIns="50804" tIns="50804" rIns="50804" bIns="50804" anchor="t" anchorCtr="1" compatLnSpc="1">
            <a:spAutoFit/>
          </a:bodyPr>
          <a:lstStyle/>
          <a:p>
            <a:pPr marL="0" marR="0" lvl="0" indent="0" algn="ctr" defTabSz="825502"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B5B893E1-97E1-4F49-AA5D-8EB864CBD4B7}" type="slidenum">
              <a:rPr/>
              <a:t>9</a:t>
            </a:fld>
            <a:endParaRPr lang="en-US" sz="2000" b="0" i="0" u="none" strike="noStrike" kern="0" cap="none" spc="0" baseline="0">
              <a:solidFill>
                <a:srgbClr val="8B9AA3"/>
              </a:solidFill>
              <a:uFillTx/>
              <a:latin typeface="Helvetica"/>
              <a:cs typeface="Helvetica"/>
            </a:endParaRPr>
          </a:p>
        </p:txBody>
      </p:sp>
      <p:pic>
        <p:nvPicPr>
          <p:cNvPr id="5" name="Picture 5">
            <a:extLst>
              <a:ext uri="{FF2B5EF4-FFF2-40B4-BE49-F238E27FC236}">
                <a16:creationId xmlns:a16="http://schemas.microsoft.com/office/drawing/2014/main" id="{9D95939B-E42C-95F2-7181-926DC9C0C832}"/>
              </a:ext>
            </a:extLst>
          </p:cNvPr>
          <p:cNvPicPr>
            <a:picLocks noChangeAspect="1"/>
          </p:cNvPicPr>
          <p:nvPr/>
        </p:nvPicPr>
        <p:blipFill>
          <a:blip r:embed="rId2"/>
          <a:srcRect/>
          <a:stretch>
            <a:fillRect/>
          </a:stretch>
        </p:blipFill>
        <p:spPr>
          <a:xfrm>
            <a:off x="20423352" y="253746"/>
            <a:ext cx="3907734" cy="887973"/>
          </a:xfrm>
          <a:prstGeom prst="rect">
            <a:avLst/>
          </a:prstGeom>
          <a:noFill/>
          <a:ln cap="flat">
            <a:noFill/>
          </a:ln>
        </p:spPr>
      </p:pic>
    </p:spTree>
    <p:extLst>
      <p:ext uri="{BB962C8B-B14F-4D97-AF65-F5344CB8AC3E}">
        <p14:creationId xmlns:p14="http://schemas.microsoft.com/office/powerpoint/2010/main" val="261822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15740</TotalTime>
  <Words>4949</Words>
  <Application>Microsoft Office PowerPoint</Application>
  <PresentationFormat>Custom</PresentationFormat>
  <Paragraphs>541</Paragraphs>
  <Slides>44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Courier New</vt:lpstr>
      <vt:lpstr>Helvetica</vt:lpstr>
      <vt:lpstr>Helvetica Neue</vt:lpstr>
      <vt:lpstr>Helvetica Neue Light</vt:lpstr>
      <vt:lpstr>Helvetica Neue Medium</vt:lpstr>
      <vt:lpstr>Helvetica Now Text</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NYSACFO Flag Football Mechanics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LaNeve</dc:creator>
  <cp:lastModifiedBy>Grant Woodward</cp:lastModifiedBy>
  <cp:revision>121</cp:revision>
  <dcterms:modified xsi:type="dcterms:W3CDTF">2026-02-11T21:41:40Z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0x01010060CDBC999DECA846ABEDD89DE97A8249</vt:lpwstr>
  </property>
  <property fmtid="{D5CDD505-2E9C-101B-9397-08002B2CF9AE}" pid="3" name="TitusGUID">
    <vt:lpwstr>c6d68cd6-bb2c-4fc8-a983-8a1a01408b39</vt:lpwstr>
  </property>
  <property fmtid="{D5CDD505-2E9C-101B-9397-08002B2CF9AE}" pid="4" name="AonClassification">
    <vt:lpwstr>ADC_class_200</vt:lpwstr>
  </property>
  <property fmtid="{D5CDD505-2E9C-101B-9397-08002B2CF9AE}" pid="5" name="MSIP_Label_9043f10a-881e-4653-a55e-02ca2cc829dc_Enabled">
    <vt:lpwstr>true</vt:lpwstr>
  </property>
  <property fmtid="{D5CDD505-2E9C-101B-9397-08002B2CF9AE}" pid="6" name="MSIP_Label_9043f10a-881e-4653-a55e-02ca2cc829dc_SetDate">
    <vt:lpwstr>2024-02-29T18:49:44Z</vt:lpwstr>
  </property>
  <property fmtid="{D5CDD505-2E9C-101B-9397-08002B2CF9AE}" pid="7" name="MSIP_Label_9043f10a-881e-4653-a55e-02ca2cc829dc_Method">
    <vt:lpwstr>Standard</vt:lpwstr>
  </property>
  <property fmtid="{D5CDD505-2E9C-101B-9397-08002B2CF9AE}" pid="8" name="MSIP_Label_9043f10a-881e-4653-a55e-02ca2cc829dc_Name">
    <vt:lpwstr>ADC_class_200</vt:lpwstr>
  </property>
  <property fmtid="{D5CDD505-2E9C-101B-9397-08002B2CF9AE}" pid="9" name="MSIP_Label_9043f10a-881e-4653-a55e-02ca2cc829dc_SiteId">
    <vt:lpwstr>94cfddbc-0627-494a-ad7a-29aea3aea832</vt:lpwstr>
  </property>
  <property fmtid="{D5CDD505-2E9C-101B-9397-08002B2CF9AE}" pid="10" name="MSIP_Label_9043f10a-881e-4653-a55e-02ca2cc829dc_ActionId">
    <vt:lpwstr>ff6f7d87-72ee-4912-9f01-b73c0532297f</vt:lpwstr>
  </property>
  <property fmtid="{D5CDD505-2E9C-101B-9397-08002B2CF9AE}" pid="11" name="MSIP_Label_9043f10a-881e-4653-a55e-02ca2cc829dc_ContentBits">
    <vt:lpwstr>0</vt:lpwstr>
  </property>
</Properties>
</file>